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256" r:id="rId5"/>
    <p:sldId id="304" r:id="rId6"/>
    <p:sldId id="294" r:id="rId7"/>
    <p:sldId id="309" r:id="rId8"/>
    <p:sldId id="272" r:id="rId9"/>
    <p:sldId id="310" r:id="rId10"/>
    <p:sldId id="275" r:id="rId11"/>
    <p:sldId id="305" r:id="rId1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0186109-1663-453A-BB15-1A5ADC34709C}">
          <p14:sldIdLst>
            <p14:sldId id="256"/>
            <p14:sldId id="304"/>
            <p14:sldId id="294"/>
            <p14:sldId id="309"/>
            <p14:sldId id="272"/>
            <p14:sldId id="310"/>
            <p14:sldId id="275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F62046-F73B-277E-DEE0-9D12D4530AD1}" name="Leonie Isele (s)" initials="LI" userId="S::leonie.isele@students.fhnw.ch::d7dfd522-7a17-430d-8226-469b3eb9391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E97132"/>
    <a:srgbClr val="C9134A"/>
    <a:srgbClr val="C81148"/>
    <a:srgbClr val="4E95D9"/>
    <a:srgbClr val="A02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A28B9D-AFC6-354E-894E-16C6CE08A6AA}" v="59" dt="2024-11-30T14:18:32.546"/>
    <p1510:client id="{1A4EDB0C-B668-BDAF-D188-F4C02C5937A5}" v="3" dt="2024-11-29T18:44:31.528"/>
    <p1510:client id="{D4A9FFD3-DE7B-4AEF-B281-F8A2D18BB962}" v="794" dt="2024-11-30T15:50:00.0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887" autoAdjust="0"/>
  </p:normalViewPr>
  <p:slideViewPr>
    <p:cSldViewPr snapToGrid="0">
      <p:cViewPr varScale="1">
        <p:scale>
          <a:sx n="135" d="100"/>
          <a:sy n="135" d="100"/>
        </p:scale>
        <p:origin x="6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on Winkler (s)" userId="S::ramon.winkler@students.fhnw.ch::58735b25-8641-447c-9f05-ef1e454e9a66" providerId="AD" clId="Web-{1A4EDB0C-B668-BDAF-D188-F4C02C5937A5}"/>
    <pc:docChg chg="addSld delSld modSection">
      <pc:chgData name="Ramon Winkler (s)" userId="S::ramon.winkler@students.fhnw.ch::58735b25-8641-447c-9f05-ef1e454e9a66" providerId="AD" clId="Web-{1A4EDB0C-B668-BDAF-D188-F4C02C5937A5}" dt="2024-11-29T18:44:31.074" v="2"/>
      <pc:docMkLst>
        <pc:docMk/>
      </pc:docMkLst>
      <pc:sldChg chg="add del">
        <pc:chgData name="Ramon Winkler (s)" userId="S::ramon.winkler@students.fhnw.ch::58735b25-8641-447c-9f05-ef1e454e9a66" providerId="AD" clId="Web-{1A4EDB0C-B668-BDAF-D188-F4C02C5937A5}" dt="2024-11-29T18:44:31.074" v="2"/>
        <pc:sldMkLst>
          <pc:docMk/>
          <pc:sldMk cId="1440252975" sldId="294"/>
        </pc:sldMkLst>
      </pc:sldChg>
      <pc:sldChg chg="del">
        <pc:chgData name="Ramon Winkler (s)" userId="S::ramon.winkler@students.fhnw.ch::58735b25-8641-447c-9f05-ef1e454e9a66" providerId="AD" clId="Web-{1A4EDB0C-B668-BDAF-D188-F4C02C5937A5}" dt="2024-11-29T18:42:41.791" v="0"/>
        <pc:sldMkLst>
          <pc:docMk/>
          <pc:sldMk cId="1555746057" sldId="311"/>
        </pc:sldMkLst>
      </pc:sldChg>
    </pc:docChg>
  </pc:docChgLst>
  <pc:docChgLst>
    <pc:chgData name="Joëlle Höchle (s)" userId="5a63ccc6-5ef3-437b-a87f-a13e2893c6d3" providerId="ADAL" clId="{99792DA0-4BB7-4DE8-BADB-25245E3BE2A4}"/>
    <pc:docChg chg="undo redo custSel addSld delSld modSld sldOrd modSection">
      <pc:chgData name="Joëlle Höchle (s)" userId="5a63ccc6-5ef3-437b-a87f-a13e2893c6d3" providerId="ADAL" clId="{99792DA0-4BB7-4DE8-BADB-25245E3BE2A4}" dt="2024-11-28T12:19:02.481" v="6148" actId="403"/>
      <pc:docMkLst>
        <pc:docMk/>
      </pc:docMkLst>
      <pc:sldChg chg="addSp delSp modSp del mod modShow">
        <pc:chgData name="Joëlle Höchle (s)" userId="5a63ccc6-5ef3-437b-a87f-a13e2893c6d3" providerId="ADAL" clId="{99792DA0-4BB7-4DE8-BADB-25245E3BE2A4}" dt="2024-11-26T11:40:18.947" v="5581" actId="47"/>
        <pc:sldMkLst>
          <pc:docMk/>
          <pc:sldMk cId="2058337669" sldId="257"/>
        </pc:sldMkLst>
      </pc:sldChg>
      <pc:sldChg chg="modSp mod ord">
        <pc:chgData name="Joëlle Höchle (s)" userId="5a63ccc6-5ef3-437b-a87f-a13e2893c6d3" providerId="ADAL" clId="{99792DA0-4BB7-4DE8-BADB-25245E3BE2A4}" dt="2024-11-26T10:48:12.145" v="5329" actId="1076"/>
        <pc:sldMkLst>
          <pc:docMk/>
          <pc:sldMk cId="3171344280" sldId="258"/>
        </pc:sldMkLst>
      </pc:sldChg>
      <pc:sldChg chg="modSp modAnim">
        <pc:chgData name="Joëlle Höchle (s)" userId="5a63ccc6-5ef3-437b-a87f-a13e2893c6d3" providerId="ADAL" clId="{99792DA0-4BB7-4DE8-BADB-25245E3BE2A4}" dt="2024-11-26T10:01:48.189" v="5072"/>
        <pc:sldMkLst>
          <pc:docMk/>
          <pc:sldMk cId="1477311877" sldId="259"/>
        </pc:sldMkLst>
      </pc:sldChg>
      <pc:sldChg chg="addSp delSp modSp mod modAnim">
        <pc:chgData name="Joëlle Höchle (s)" userId="5a63ccc6-5ef3-437b-a87f-a13e2893c6d3" providerId="ADAL" clId="{99792DA0-4BB7-4DE8-BADB-25245E3BE2A4}" dt="2024-11-27T09:45:36.852" v="5920" actId="166"/>
        <pc:sldMkLst>
          <pc:docMk/>
          <pc:sldMk cId="1034833577" sldId="260"/>
        </pc:sldMkLst>
      </pc:sldChg>
      <pc:sldChg chg="addSp delSp modSp mod">
        <pc:chgData name="Joëlle Höchle (s)" userId="5a63ccc6-5ef3-437b-a87f-a13e2893c6d3" providerId="ADAL" clId="{99792DA0-4BB7-4DE8-BADB-25245E3BE2A4}" dt="2024-11-27T09:45:16.708" v="5918" actId="20577"/>
        <pc:sldMkLst>
          <pc:docMk/>
          <pc:sldMk cId="2911859457" sldId="261"/>
        </pc:sldMkLst>
      </pc:sldChg>
      <pc:sldChg chg="addSp delSp modSp mod modAnim">
        <pc:chgData name="Joëlle Höchle (s)" userId="5a63ccc6-5ef3-437b-a87f-a13e2893c6d3" providerId="ADAL" clId="{99792DA0-4BB7-4DE8-BADB-25245E3BE2A4}" dt="2024-11-27T09:47:55.519" v="5935" actId="1076"/>
        <pc:sldMkLst>
          <pc:docMk/>
          <pc:sldMk cId="1424307811" sldId="263"/>
        </pc:sldMkLst>
      </pc:sldChg>
      <pc:sldChg chg="modSp">
        <pc:chgData name="Joëlle Höchle (s)" userId="5a63ccc6-5ef3-437b-a87f-a13e2893c6d3" providerId="ADAL" clId="{99792DA0-4BB7-4DE8-BADB-25245E3BE2A4}" dt="2024-11-23T19:11:16.872" v="4047" actId="14826"/>
        <pc:sldMkLst>
          <pc:docMk/>
          <pc:sldMk cId="2067511100" sldId="264"/>
        </pc:sldMkLst>
      </pc:sldChg>
      <pc:sldChg chg="modSp mod">
        <pc:chgData name="Joëlle Höchle (s)" userId="5a63ccc6-5ef3-437b-a87f-a13e2893c6d3" providerId="ADAL" clId="{99792DA0-4BB7-4DE8-BADB-25245E3BE2A4}" dt="2024-11-22T08:49:13.370" v="1313" actId="20577"/>
        <pc:sldMkLst>
          <pc:docMk/>
          <pc:sldMk cId="1021430277" sldId="265"/>
        </pc:sldMkLst>
      </pc:sldChg>
      <pc:sldChg chg="del">
        <pc:chgData name="Joëlle Höchle (s)" userId="5a63ccc6-5ef3-437b-a87f-a13e2893c6d3" providerId="ADAL" clId="{99792DA0-4BB7-4DE8-BADB-25245E3BE2A4}" dt="2024-11-24T12:01:05.727" v="4096" actId="47"/>
        <pc:sldMkLst>
          <pc:docMk/>
          <pc:sldMk cId="2513769371" sldId="267"/>
        </pc:sldMkLst>
      </pc:sldChg>
      <pc:sldChg chg="addSp delSp modSp mod">
        <pc:chgData name="Joëlle Höchle (s)" userId="5a63ccc6-5ef3-437b-a87f-a13e2893c6d3" providerId="ADAL" clId="{99792DA0-4BB7-4DE8-BADB-25245E3BE2A4}" dt="2024-11-22T16:00:51.392" v="3435" actId="478"/>
        <pc:sldMkLst>
          <pc:docMk/>
          <pc:sldMk cId="2336032120" sldId="268"/>
        </pc:sldMkLst>
      </pc:sldChg>
      <pc:sldChg chg="del">
        <pc:chgData name="Joëlle Höchle (s)" userId="5a63ccc6-5ef3-437b-a87f-a13e2893c6d3" providerId="ADAL" clId="{99792DA0-4BB7-4DE8-BADB-25245E3BE2A4}" dt="2024-11-22T09:48:19.993" v="1769" actId="47"/>
        <pc:sldMkLst>
          <pc:docMk/>
          <pc:sldMk cId="1486864269" sldId="269"/>
        </pc:sldMkLst>
      </pc:sldChg>
      <pc:sldChg chg="addSp delSp modSp mod">
        <pc:chgData name="Joëlle Höchle (s)" userId="5a63ccc6-5ef3-437b-a87f-a13e2893c6d3" providerId="ADAL" clId="{99792DA0-4BB7-4DE8-BADB-25245E3BE2A4}" dt="2024-11-22T10:27:00.053" v="2381" actId="1076"/>
        <pc:sldMkLst>
          <pc:docMk/>
          <pc:sldMk cId="2833506414" sldId="270"/>
        </pc:sldMkLst>
      </pc:sldChg>
      <pc:sldChg chg="addSp delSp modSp mod modNotesTx">
        <pc:chgData name="Joëlle Höchle (s)" userId="5a63ccc6-5ef3-437b-a87f-a13e2893c6d3" providerId="ADAL" clId="{99792DA0-4BB7-4DE8-BADB-25245E3BE2A4}" dt="2024-11-22T16:18:16.648" v="3741" actId="20577"/>
        <pc:sldMkLst>
          <pc:docMk/>
          <pc:sldMk cId="3996749947" sldId="271"/>
        </pc:sldMkLst>
      </pc:sldChg>
      <pc:sldChg chg="addSp delSp modSp mod ord modNotesTx">
        <pc:chgData name="Joëlle Höchle (s)" userId="5a63ccc6-5ef3-437b-a87f-a13e2893c6d3" providerId="ADAL" clId="{99792DA0-4BB7-4DE8-BADB-25245E3BE2A4}" dt="2024-11-28T12:19:02.481" v="6148" actId="403"/>
        <pc:sldMkLst>
          <pc:docMk/>
          <pc:sldMk cId="3613064112" sldId="272"/>
        </pc:sldMkLst>
        <pc:spChg chg="mod">
          <ac:chgData name="Joëlle Höchle (s)" userId="5a63ccc6-5ef3-437b-a87f-a13e2893c6d3" providerId="ADAL" clId="{99792DA0-4BB7-4DE8-BADB-25245E3BE2A4}" dt="2024-11-22T15:33:24.804" v="3429" actId="20577"/>
          <ac:spMkLst>
            <pc:docMk/>
            <pc:sldMk cId="3613064112" sldId="272"/>
            <ac:spMk id="2" creationId="{B838F3B9-B61E-EE45-3CA6-86EA53205FC1}"/>
          </ac:spMkLst>
        </pc:spChg>
        <pc:graphicFrameChg chg="modGraphic">
          <ac:chgData name="Joëlle Höchle (s)" userId="5a63ccc6-5ef3-437b-a87f-a13e2893c6d3" providerId="ADAL" clId="{99792DA0-4BB7-4DE8-BADB-25245E3BE2A4}" dt="2024-11-28T12:19:01.537" v="6147" actId="403"/>
          <ac:graphicFrameMkLst>
            <pc:docMk/>
            <pc:sldMk cId="3613064112" sldId="272"/>
            <ac:graphicFrameMk id="3" creationId="{1CB671FB-1C1F-D15A-0153-2F1C2F8FB08C}"/>
          </ac:graphicFrameMkLst>
        </pc:graphicFrameChg>
        <pc:graphicFrameChg chg="mod modGraphic">
          <ac:chgData name="Joëlle Höchle (s)" userId="5a63ccc6-5ef3-437b-a87f-a13e2893c6d3" providerId="ADAL" clId="{99792DA0-4BB7-4DE8-BADB-25245E3BE2A4}" dt="2024-11-28T12:19:02.481" v="6148" actId="403"/>
          <ac:graphicFrameMkLst>
            <pc:docMk/>
            <pc:sldMk cId="3613064112" sldId="272"/>
            <ac:graphicFrameMk id="6" creationId="{B0000CE5-C5D2-D33A-602C-49A7FB0AFDD8}"/>
          </ac:graphicFrameMkLst>
        </pc:graphicFrameChg>
        <pc:cxnChg chg="add mod">
          <ac:chgData name="Joëlle Höchle (s)" userId="5a63ccc6-5ef3-437b-a87f-a13e2893c6d3" providerId="ADAL" clId="{99792DA0-4BB7-4DE8-BADB-25245E3BE2A4}" dt="2024-11-26T08:56:38.939" v="4268" actId="1038"/>
          <ac:cxnSpMkLst>
            <pc:docMk/>
            <pc:sldMk cId="3613064112" sldId="272"/>
            <ac:cxnSpMk id="7" creationId="{5D710B4A-6FB8-45EB-B851-9922115ECC9B}"/>
          </ac:cxnSpMkLst>
        </pc:cxnChg>
        <pc:cxnChg chg="add mod">
          <ac:chgData name="Joëlle Höchle (s)" userId="5a63ccc6-5ef3-437b-a87f-a13e2893c6d3" providerId="ADAL" clId="{99792DA0-4BB7-4DE8-BADB-25245E3BE2A4}" dt="2024-11-26T08:56:31.063" v="4266" actId="1036"/>
          <ac:cxnSpMkLst>
            <pc:docMk/>
            <pc:sldMk cId="3613064112" sldId="272"/>
            <ac:cxnSpMk id="8" creationId="{22A5CC04-C6AD-86D8-EDBD-DBB8ECA7CBBF}"/>
          </ac:cxnSpMkLst>
        </pc:cxnChg>
      </pc:sldChg>
      <pc:sldChg chg="delSp del mod delAnim modNotesTx">
        <pc:chgData name="Joëlle Höchle (s)" userId="5a63ccc6-5ef3-437b-a87f-a13e2893c6d3" providerId="ADAL" clId="{99792DA0-4BB7-4DE8-BADB-25245E3BE2A4}" dt="2024-11-24T12:01:09.677" v="4097" actId="47"/>
        <pc:sldMkLst>
          <pc:docMk/>
          <pc:sldMk cId="2641619492" sldId="273"/>
        </pc:sldMkLst>
      </pc:sldChg>
      <pc:sldChg chg="addSp delSp modSp mod ord modNotesTx">
        <pc:chgData name="Joëlle Höchle (s)" userId="5a63ccc6-5ef3-437b-a87f-a13e2893c6d3" providerId="ADAL" clId="{99792DA0-4BB7-4DE8-BADB-25245E3BE2A4}" dt="2024-11-22T16:20:23.808" v="3920" actId="27636"/>
        <pc:sldMkLst>
          <pc:docMk/>
          <pc:sldMk cId="3562575859" sldId="274"/>
        </pc:sldMkLst>
      </pc:sldChg>
      <pc:sldChg chg="addSp delSp modSp mod modAnim">
        <pc:chgData name="Joëlle Höchle (s)" userId="5a63ccc6-5ef3-437b-a87f-a13e2893c6d3" providerId="ADAL" clId="{99792DA0-4BB7-4DE8-BADB-25245E3BE2A4}" dt="2024-11-26T09:41:21.827" v="4931"/>
        <pc:sldMkLst>
          <pc:docMk/>
          <pc:sldMk cId="3893686484" sldId="275"/>
        </pc:sldMkLst>
        <pc:picChg chg="add mod modCrop">
          <ac:chgData name="Joëlle Höchle (s)" userId="5a63ccc6-5ef3-437b-a87f-a13e2893c6d3" providerId="ADAL" clId="{99792DA0-4BB7-4DE8-BADB-25245E3BE2A4}" dt="2024-11-26T09:30:43.273" v="4837" actId="1076"/>
          <ac:picMkLst>
            <pc:docMk/>
            <pc:sldMk cId="3893686484" sldId="275"/>
            <ac:picMk id="7" creationId="{1733A44D-595D-99A1-893A-6FAE76213FF9}"/>
          </ac:picMkLst>
        </pc:picChg>
      </pc:sldChg>
      <pc:sldChg chg="addSp modSp del mod modAnim modShow modNotesTx">
        <pc:chgData name="Joëlle Höchle (s)" userId="5a63ccc6-5ef3-437b-a87f-a13e2893c6d3" providerId="ADAL" clId="{99792DA0-4BB7-4DE8-BADB-25245E3BE2A4}" dt="2024-11-28T12:03:59.752" v="6121" actId="47"/>
        <pc:sldMkLst>
          <pc:docMk/>
          <pc:sldMk cId="3221413102" sldId="276"/>
        </pc:sldMkLst>
      </pc:sldChg>
      <pc:sldChg chg="modSp mod modShow modNotesTx">
        <pc:chgData name="Joëlle Höchle (s)" userId="5a63ccc6-5ef3-437b-a87f-a13e2893c6d3" providerId="ADAL" clId="{99792DA0-4BB7-4DE8-BADB-25245E3BE2A4}" dt="2024-11-26T10:31:05.184" v="5085" actId="729"/>
        <pc:sldMkLst>
          <pc:docMk/>
          <pc:sldMk cId="598945517" sldId="277"/>
        </pc:sldMkLst>
        <pc:spChg chg="mod">
          <ac:chgData name="Joëlle Höchle (s)" userId="5a63ccc6-5ef3-437b-a87f-a13e2893c6d3" providerId="ADAL" clId="{99792DA0-4BB7-4DE8-BADB-25245E3BE2A4}" dt="2024-11-26T09:27:44.019" v="4807" actId="20577"/>
          <ac:spMkLst>
            <pc:docMk/>
            <pc:sldMk cId="598945517" sldId="277"/>
            <ac:spMk id="6" creationId="{C21FCA35-98DC-7252-7ACD-1CD88537E0EA}"/>
          </ac:spMkLst>
        </pc:spChg>
        <pc:graphicFrameChg chg="mod">
          <ac:chgData name="Joëlle Höchle (s)" userId="5a63ccc6-5ef3-437b-a87f-a13e2893c6d3" providerId="ADAL" clId="{99792DA0-4BB7-4DE8-BADB-25245E3BE2A4}" dt="2024-11-26T09:40:56.996" v="4926" actId="20577"/>
          <ac:graphicFrameMkLst>
            <pc:docMk/>
            <pc:sldMk cId="598945517" sldId="277"/>
            <ac:graphicFrameMk id="3" creationId="{DA7D513B-D8F8-E58E-3B82-C2EBE040397C}"/>
          </ac:graphicFrameMkLst>
        </pc:graphicFrameChg>
        <pc:picChg chg="mod">
          <ac:chgData name="Joëlle Höchle (s)" userId="5a63ccc6-5ef3-437b-a87f-a13e2893c6d3" providerId="ADAL" clId="{99792DA0-4BB7-4DE8-BADB-25245E3BE2A4}" dt="2024-11-26T09:41:19.011" v="4928" actId="1076"/>
          <ac:picMkLst>
            <pc:docMk/>
            <pc:sldMk cId="598945517" sldId="277"/>
            <ac:picMk id="9" creationId="{FF153E2E-26A4-C3CE-BB97-91611CB27B5E}"/>
          </ac:picMkLst>
        </pc:picChg>
        <pc:picChg chg="mod">
          <ac:chgData name="Joëlle Höchle (s)" userId="5a63ccc6-5ef3-437b-a87f-a13e2893c6d3" providerId="ADAL" clId="{99792DA0-4BB7-4DE8-BADB-25245E3BE2A4}" dt="2024-11-26T09:41:20.029" v="4929" actId="1076"/>
          <ac:picMkLst>
            <pc:docMk/>
            <pc:sldMk cId="598945517" sldId="277"/>
            <ac:picMk id="11" creationId="{84FC35EF-B5CC-583A-C3AF-C66E00106099}"/>
          </ac:picMkLst>
        </pc:picChg>
      </pc:sldChg>
      <pc:sldChg chg="addSp delSp modSp add mod setBg delDesignElem">
        <pc:chgData name="Joëlle Höchle (s)" userId="5a63ccc6-5ef3-437b-a87f-a13e2893c6d3" providerId="ADAL" clId="{99792DA0-4BB7-4DE8-BADB-25245E3BE2A4}" dt="2024-11-22T08:09:59.196" v="296" actId="26606"/>
        <pc:sldMkLst>
          <pc:docMk/>
          <pc:sldMk cId="3130424443" sldId="278"/>
        </pc:sldMkLst>
      </pc:sldChg>
      <pc:sldChg chg="delSp modSp add del mod setBg delDesignElem">
        <pc:chgData name="Joëlle Höchle (s)" userId="5a63ccc6-5ef3-437b-a87f-a13e2893c6d3" providerId="ADAL" clId="{99792DA0-4BB7-4DE8-BADB-25245E3BE2A4}" dt="2024-11-22T08:10:58.305" v="310" actId="47"/>
        <pc:sldMkLst>
          <pc:docMk/>
          <pc:sldMk cId="542988843" sldId="279"/>
        </pc:sldMkLst>
      </pc:sldChg>
      <pc:sldChg chg="addSp delSp modSp add mod ord setBg delDesignElem">
        <pc:chgData name="Joëlle Höchle (s)" userId="5a63ccc6-5ef3-437b-a87f-a13e2893c6d3" providerId="ADAL" clId="{99792DA0-4BB7-4DE8-BADB-25245E3BE2A4}" dt="2024-11-22T15:55:57.599" v="3432" actId="1076"/>
        <pc:sldMkLst>
          <pc:docMk/>
          <pc:sldMk cId="2262704250" sldId="279"/>
        </pc:sldMkLst>
      </pc:sldChg>
      <pc:sldChg chg="addSp delSp modSp add mod ord setBg delDesignElem">
        <pc:chgData name="Joëlle Höchle (s)" userId="5a63ccc6-5ef3-437b-a87f-a13e2893c6d3" providerId="ADAL" clId="{99792DA0-4BB7-4DE8-BADB-25245E3BE2A4}" dt="2024-11-22T08:48:54.881" v="1307"/>
        <pc:sldMkLst>
          <pc:docMk/>
          <pc:sldMk cId="4059049817" sldId="280"/>
        </pc:sldMkLst>
      </pc:sldChg>
      <pc:sldChg chg="addSp delSp modSp add del mod setBg delDesignElem">
        <pc:chgData name="Joëlle Höchle (s)" userId="5a63ccc6-5ef3-437b-a87f-a13e2893c6d3" providerId="ADAL" clId="{99792DA0-4BB7-4DE8-BADB-25245E3BE2A4}" dt="2024-11-22T10:14:15.279" v="2256" actId="47"/>
        <pc:sldMkLst>
          <pc:docMk/>
          <pc:sldMk cId="1062996061" sldId="281"/>
        </pc:sldMkLst>
      </pc:sldChg>
      <pc:sldChg chg="addSp delSp modSp add mod setBg delDesignElem">
        <pc:chgData name="Joëlle Höchle (s)" userId="5a63ccc6-5ef3-437b-a87f-a13e2893c6d3" providerId="ADAL" clId="{99792DA0-4BB7-4DE8-BADB-25245E3BE2A4}" dt="2024-11-22T10:16:14.786" v="2262" actId="14100"/>
        <pc:sldMkLst>
          <pc:docMk/>
          <pc:sldMk cId="3558370294" sldId="282"/>
        </pc:sldMkLst>
      </pc:sldChg>
      <pc:sldChg chg="addSp delSp modSp new del mod ord">
        <pc:chgData name="Joëlle Höchle (s)" userId="5a63ccc6-5ef3-437b-a87f-a13e2893c6d3" providerId="ADAL" clId="{99792DA0-4BB7-4DE8-BADB-25245E3BE2A4}" dt="2024-11-22T10:17:55.874" v="2273" actId="47"/>
        <pc:sldMkLst>
          <pc:docMk/>
          <pc:sldMk cId="586906506" sldId="283"/>
        </pc:sldMkLst>
      </pc:sldChg>
      <pc:sldChg chg="addSp modSp new mod">
        <pc:chgData name="Joëlle Höchle (s)" userId="5a63ccc6-5ef3-437b-a87f-a13e2893c6d3" providerId="ADAL" clId="{99792DA0-4BB7-4DE8-BADB-25245E3BE2A4}" dt="2024-11-22T16:21:14.299" v="3923" actId="20577"/>
        <pc:sldMkLst>
          <pc:docMk/>
          <pc:sldMk cId="884354409" sldId="284"/>
        </pc:sldMkLst>
      </pc:sldChg>
      <pc:sldChg chg="addSp delSp modSp new mod setBg modNotesTx">
        <pc:chgData name="Joëlle Höchle (s)" userId="5a63ccc6-5ef3-437b-a87f-a13e2893c6d3" providerId="ADAL" clId="{99792DA0-4BB7-4DE8-BADB-25245E3BE2A4}" dt="2024-11-27T10:14:17.272" v="6086" actId="20577"/>
        <pc:sldMkLst>
          <pc:docMk/>
          <pc:sldMk cId="2152835127" sldId="285"/>
        </pc:sldMkLst>
      </pc:sldChg>
      <pc:sldChg chg="addSp delSp modSp new mod setBg">
        <pc:chgData name="Joëlle Höchle (s)" userId="5a63ccc6-5ef3-437b-a87f-a13e2893c6d3" providerId="ADAL" clId="{99792DA0-4BB7-4DE8-BADB-25245E3BE2A4}" dt="2024-11-22T11:35:33.997" v="2414" actId="1076"/>
        <pc:sldMkLst>
          <pc:docMk/>
          <pc:sldMk cId="403732997" sldId="286"/>
        </pc:sldMkLst>
      </pc:sldChg>
      <pc:sldChg chg="addSp delSp modSp add del mod setBg delDesignElem modNotesTx">
        <pc:chgData name="Joëlle Höchle (s)" userId="5a63ccc6-5ef3-437b-a87f-a13e2893c6d3" providerId="ADAL" clId="{99792DA0-4BB7-4DE8-BADB-25245E3BE2A4}" dt="2024-11-22T16:26:16.650" v="3925" actId="47"/>
        <pc:sldMkLst>
          <pc:docMk/>
          <pc:sldMk cId="2481803940" sldId="287"/>
        </pc:sldMkLst>
      </pc:sldChg>
      <pc:sldChg chg="delSp modSp mod">
        <pc:chgData name="Joëlle Höchle (s)" userId="5a63ccc6-5ef3-437b-a87f-a13e2893c6d3" providerId="ADAL" clId="{99792DA0-4BB7-4DE8-BADB-25245E3BE2A4}" dt="2024-11-26T14:08:49.666" v="5794" actId="1076"/>
        <pc:sldMkLst>
          <pc:docMk/>
          <pc:sldMk cId="4030992078" sldId="287"/>
        </pc:sldMkLst>
      </pc:sldChg>
      <pc:sldChg chg="modSp mod">
        <pc:chgData name="Joëlle Höchle (s)" userId="5a63ccc6-5ef3-437b-a87f-a13e2893c6d3" providerId="ADAL" clId="{99792DA0-4BB7-4DE8-BADB-25245E3BE2A4}" dt="2024-11-23T08:23:52.077" v="3988" actId="313"/>
        <pc:sldMkLst>
          <pc:docMk/>
          <pc:sldMk cId="2902491378" sldId="289"/>
        </pc:sldMkLst>
      </pc:sldChg>
      <pc:sldChg chg="addSp modSp mod">
        <pc:chgData name="Joëlle Höchle (s)" userId="5a63ccc6-5ef3-437b-a87f-a13e2893c6d3" providerId="ADAL" clId="{99792DA0-4BB7-4DE8-BADB-25245E3BE2A4}" dt="2024-11-27T07:32:11.306" v="5899" actId="1076"/>
        <pc:sldMkLst>
          <pc:docMk/>
          <pc:sldMk cId="502966930" sldId="290"/>
        </pc:sldMkLst>
      </pc:sldChg>
      <pc:sldChg chg="delSp mod">
        <pc:chgData name="Joëlle Höchle (s)" userId="5a63ccc6-5ef3-437b-a87f-a13e2893c6d3" providerId="ADAL" clId="{99792DA0-4BB7-4DE8-BADB-25245E3BE2A4}" dt="2024-11-23T17:56:32.841" v="3995" actId="478"/>
        <pc:sldMkLst>
          <pc:docMk/>
          <pc:sldMk cId="4221008285" sldId="293"/>
        </pc:sldMkLst>
      </pc:sldChg>
      <pc:sldChg chg="addSp delSp modSp">
        <pc:chgData name="Joëlle Höchle (s)" userId="5a63ccc6-5ef3-437b-a87f-a13e2893c6d3" providerId="ADAL" clId="{99792DA0-4BB7-4DE8-BADB-25245E3BE2A4}" dt="2024-11-23T08:25:05.678" v="3990"/>
        <pc:sldMkLst>
          <pc:docMk/>
          <pc:sldMk cId="4074733667" sldId="297"/>
        </pc:sldMkLst>
        <pc:picChg chg="add mod">
          <ac:chgData name="Joëlle Höchle (s)" userId="5a63ccc6-5ef3-437b-a87f-a13e2893c6d3" providerId="ADAL" clId="{99792DA0-4BB7-4DE8-BADB-25245E3BE2A4}" dt="2024-11-23T08:25:05.678" v="3990"/>
          <ac:picMkLst>
            <pc:docMk/>
            <pc:sldMk cId="4074733667" sldId="297"/>
            <ac:picMk id="2" creationId="{32476812-6177-0916-B729-89047AFC887B}"/>
          </ac:picMkLst>
        </pc:picChg>
        <pc:picChg chg="add mod">
          <ac:chgData name="Joëlle Höchle (s)" userId="5a63ccc6-5ef3-437b-a87f-a13e2893c6d3" providerId="ADAL" clId="{99792DA0-4BB7-4DE8-BADB-25245E3BE2A4}" dt="2024-11-23T08:25:05.678" v="3990"/>
          <ac:picMkLst>
            <pc:docMk/>
            <pc:sldMk cId="4074733667" sldId="297"/>
            <ac:picMk id="3" creationId="{34611844-C1FD-B44C-1D51-329721F47E1B}"/>
          </ac:picMkLst>
        </pc:picChg>
      </pc:sldChg>
      <pc:sldChg chg="modSp mod">
        <pc:chgData name="Joëlle Höchle (s)" userId="5a63ccc6-5ef3-437b-a87f-a13e2893c6d3" providerId="ADAL" clId="{99792DA0-4BB7-4DE8-BADB-25245E3BE2A4}" dt="2024-11-26T08:55:21.840" v="4254" actId="1076"/>
        <pc:sldMkLst>
          <pc:docMk/>
          <pc:sldMk cId="2016893065" sldId="298"/>
        </pc:sldMkLst>
      </pc:sldChg>
      <pc:sldChg chg="addSp delSp modSp del mod modAnim">
        <pc:chgData name="Joëlle Höchle (s)" userId="5a63ccc6-5ef3-437b-a87f-a13e2893c6d3" providerId="ADAL" clId="{99792DA0-4BB7-4DE8-BADB-25245E3BE2A4}" dt="2024-11-28T12:03:56.551" v="6120" actId="47"/>
        <pc:sldMkLst>
          <pc:docMk/>
          <pc:sldMk cId="1297009958" sldId="299"/>
        </pc:sldMkLst>
      </pc:sldChg>
      <pc:sldChg chg="addSp modSp del mod ord modShow">
        <pc:chgData name="Joëlle Höchle (s)" userId="5a63ccc6-5ef3-437b-a87f-a13e2893c6d3" providerId="ADAL" clId="{99792DA0-4BB7-4DE8-BADB-25245E3BE2A4}" dt="2024-11-28T12:04:04.304" v="6122" actId="47"/>
        <pc:sldMkLst>
          <pc:docMk/>
          <pc:sldMk cId="3300632267" sldId="301"/>
        </pc:sldMkLst>
      </pc:sldChg>
      <pc:sldChg chg="modSp mod">
        <pc:chgData name="Joëlle Höchle (s)" userId="5a63ccc6-5ef3-437b-a87f-a13e2893c6d3" providerId="ADAL" clId="{99792DA0-4BB7-4DE8-BADB-25245E3BE2A4}" dt="2024-11-23T17:51:48.341" v="3994" actId="20577"/>
        <pc:sldMkLst>
          <pc:docMk/>
          <pc:sldMk cId="504538705" sldId="302"/>
        </pc:sldMkLst>
      </pc:sldChg>
      <pc:sldChg chg="addSp delSp modSp add mod setBg delDesignElem">
        <pc:chgData name="Joëlle Höchle (s)" userId="5a63ccc6-5ef3-437b-a87f-a13e2893c6d3" providerId="ADAL" clId="{99792DA0-4BB7-4DE8-BADB-25245E3BE2A4}" dt="2024-11-23T19:17:29.412" v="4070" actId="1076"/>
        <pc:sldMkLst>
          <pc:docMk/>
          <pc:sldMk cId="4051963575" sldId="303"/>
        </pc:sldMkLst>
      </pc:sldChg>
      <pc:sldChg chg="addSp delSp modSp new del mod">
        <pc:chgData name="Joëlle Höchle (s)" userId="5a63ccc6-5ef3-437b-a87f-a13e2893c6d3" providerId="ADAL" clId="{99792DA0-4BB7-4DE8-BADB-25245E3BE2A4}" dt="2024-11-23T18:47:45.543" v="4046" actId="47"/>
        <pc:sldMkLst>
          <pc:docMk/>
          <pc:sldMk cId="4143532831" sldId="303"/>
        </pc:sldMkLst>
      </pc:sldChg>
      <pc:sldChg chg="addSp delSp modSp add del mod setBg delAnim delDesignElem modNotesTx">
        <pc:chgData name="Joëlle Höchle (s)" userId="5a63ccc6-5ef3-437b-a87f-a13e2893c6d3" providerId="ADAL" clId="{99792DA0-4BB7-4DE8-BADB-25245E3BE2A4}" dt="2024-11-27T12:21:36.277" v="6118" actId="20577"/>
        <pc:sldMkLst>
          <pc:docMk/>
          <pc:sldMk cId="1328150000" sldId="304"/>
        </pc:sldMkLst>
        <pc:spChg chg="mod">
          <ac:chgData name="Joëlle Höchle (s)" userId="5a63ccc6-5ef3-437b-a87f-a13e2893c6d3" providerId="ADAL" clId="{99792DA0-4BB7-4DE8-BADB-25245E3BE2A4}" dt="2024-11-26T08:02:43.253" v="4120" actId="20577"/>
          <ac:spMkLst>
            <pc:docMk/>
            <pc:sldMk cId="1328150000" sldId="304"/>
            <ac:spMk id="2" creationId="{D1839A8C-3033-5347-1888-54BA60929C7B}"/>
          </ac:spMkLst>
        </pc:spChg>
        <pc:spChg chg="add mod">
          <ac:chgData name="Joëlle Höchle (s)" userId="5a63ccc6-5ef3-437b-a87f-a13e2893c6d3" providerId="ADAL" clId="{99792DA0-4BB7-4DE8-BADB-25245E3BE2A4}" dt="2024-11-24T11:10:35.979" v="4088" actId="1076"/>
          <ac:spMkLst>
            <pc:docMk/>
            <pc:sldMk cId="1328150000" sldId="304"/>
            <ac:spMk id="7" creationId="{77A8F388-E02B-FE22-4E7B-D222E160D39C}"/>
          </ac:spMkLst>
        </pc:spChg>
        <pc:picChg chg="add mod">
          <ac:chgData name="Joëlle Höchle (s)" userId="5a63ccc6-5ef3-437b-a87f-a13e2893c6d3" providerId="ADAL" clId="{99792DA0-4BB7-4DE8-BADB-25245E3BE2A4}" dt="2024-11-24T11:11:12.179" v="4091" actId="1076"/>
          <ac:picMkLst>
            <pc:docMk/>
            <pc:sldMk cId="1328150000" sldId="304"/>
            <ac:picMk id="5" creationId="{806B1AE0-7608-D20B-984E-A33D395AE3C2}"/>
          </ac:picMkLst>
        </pc:picChg>
      </pc:sldChg>
      <pc:sldChg chg="addSp delSp modSp add del mod setBg delDesignElem">
        <pc:chgData name="Joëlle Höchle (s)" userId="5a63ccc6-5ef3-437b-a87f-a13e2893c6d3" providerId="ADAL" clId="{99792DA0-4BB7-4DE8-BADB-25245E3BE2A4}" dt="2024-11-26T09:21:30.387" v="4784" actId="47"/>
        <pc:sldMkLst>
          <pc:docMk/>
          <pc:sldMk cId="474755228" sldId="305"/>
        </pc:sldMkLst>
      </pc:sldChg>
      <pc:sldChg chg="addSp delSp modSp add mod setBg modAnim delDesignElem">
        <pc:chgData name="Joëlle Höchle (s)" userId="5a63ccc6-5ef3-437b-a87f-a13e2893c6d3" providerId="ADAL" clId="{99792DA0-4BB7-4DE8-BADB-25245E3BE2A4}" dt="2024-11-26T14:27:53.922" v="5834" actId="20577"/>
        <pc:sldMkLst>
          <pc:docMk/>
          <pc:sldMk cId="3612097471" sldId="305"/>
        </pc:sldMkLst>
        <pc:spChg chg="mod">
          <ac:chgData name="Joëlle Höchle (s)" userId="5a63ccc6-5ef3-437b-a87f-a13e2893c6d3" providerId="ADAL" clId="{99792DA0-4BB7-4DE8-BADB-25245E3BE2A4}" dt="2024-11-26T14:27:42.793" v="5832" actId="20577"/>
          <ac:spMkLst>
            <pc:docMk/>
            <pc:sldMk cId="3612097471" sldId="305"/>
            <ac:spMk id="2" creationId="{7ADFD088-36EE-D09C-0BAB-61988F0CAAB3}"/>
          </ac:spMkLst>
        </pc:spChg>
        <pc:spChg chg="add mod">
          <ac:chgData name="Joëlle Höchle (s)" userId="5a63ccc6-5ef3-437b-a87f-a13e2893c6d3" providerId="ADAL" clId="{99792DA0-4BB7-4DE8-BADB-25245E3BE2A4}" dt="2024-11-26T09:56:59.319" v="5057"/>
          <ac:spMkLst>
            <pc:docMk/>
            <pc:sldMk cId="3612097471" sldId="305"/>
            <ac:spMk id="4" creationId="{9C61F273-BBE3-4962-50EE-4299915F7A2B}"/>
          </ac:spMkLst>
        </pc:spChg>
        <pc:spChg chg="mod">
          <ac:chgData name="Joëlle Höchle (s)" userId="5a63ccc6-5ef3-437b-a87f-a13e2893c6d3" providerId="ADAL" clId="{99792DA0-4BB7-4DE8-BADB-25245E3BE2A4}" dt="2024-11-26T14:27:53.922" v="5834" actId="20577"/>
          <ac:spMkLst>
            <pc:docMk/>
            <pc:sldMk cId="3612097471" sldId="305"/>
            <ac:spMk id="6" creationId="{91CB3908-9FC4-54C5-7830-31D14E8D8365}"/>
          </ac:spMkLst>
        </pc:spChg>
        <pc:graphicFrameChg chg="mod">
          <ac:chgData name="Joëlle Höchle (s)" userId="5a63ccc6-5ef3-437b-a87f-a13e2893c6d3" providerId="ADAL" clId="{99792DA0-4BB7-4DE8-BADB-25245E3BE2A4}" dt="2024-11-26T09:50:00.508" v="4995" actId="20577"/>
          <ac:graphicFrameMkLst>
            <pc:docMk/>
            <pc:sldMk cId="3612097471" sldId="305"/>
            <ac:graphicFrameMk id="3" creationId="{A8369F33-A318-F913-AED1-80ADBA77B588}"/>
          </ac:graphicFrameMkLst>
        </pc:graphicFrameChg>
        <pc:picChg chg="mod">
          <ac:chgData name="Joëlle Höchle (s)" userId="5a63ccc6-5ef3-437b-a87f-a13e2893c6d3" providerId="ADAL" clId="{99792DA0-4BB7-4DE8-BADB-25245E3BE2A4}" dt="2024-11-26T09:58:56.073" v="5058" actId="1076"/>
          <ac:picMkLst>
            <pc:docMk/>
            <pc:sldMk cId="3612097471" sldId="305"/>
            <ac:picMk id="9" creationId="{A491DA66-37A1-27B6-D104-9853282E6BB6}"/>
          </ac:picMkLst>
        </pc:picChg>
        <pc:picChg chg="mod">
          <ac:chgData name="Joëlle Höchle (s)" userId="5a63ccc6-5ef3-437b-a87f-a13e2893c6d3" providerId="ADAL" clId="{99792DA0-4BB7-4DE8-BADB-25245E3BE2A4}" dt="2024-11-26T09:50:08.362" v="4997" actId="1076"/>
          <ac:picMkLst>
            <pc:docMk/>
            <pc:sldMk cId="3612097471" sldId="305"/>
            <ac:picMk id="11" creationId="{27A74A39-BA90-817C-DF9C-9983870ED942}"/>
          </ac:picMkLst>
        </pc:picChg>
      </pc:sldChg>
      <pc:sldChg chg="addSp delSp modSp add del mod setBg delDesignElem">
        <pc:chgData name="Joëlle Höchle (s)" userId="5a63ccc6-5ef3-437b-a87f-a13e2893c6d3" providerId="ADAL" clId="{99792DA0-4BB7-4DE8-BADB-25245E3BE2A4}" dt="2024-11-28T12:04:06.313" v="6123" actId="47"/>
        <pc:sldMkLst>
          <pc:docMk/>
          <pc:sldMk cId="2956777251" sldId="306"/>
        </pc:sldMkLst>
      </pc:sldChg>
      <pc:sldChg chg="addSp delSp modSp new del mod">
        <pc:chgData name="Joëlle Höchle (s)" userId="5a63ccc6-5ef3-437b-a87f-a13e2893c6d3" providerId="ADAL" clId="{99792DA0-4BB7-4DE8-BADB-25245E3BE2A4}" dt="2024-11-26T09:54:10.233" v="5023" actId="47"/>
        <pc:sldMkLst>
          <pc:docMk/>
          <pc:sldMk cId="3290443510" sldId="307"/>
        </pc:sldMkLst>
      </pc:sldChg>
      <pc:sldChg chg="addSp delSp modSp add mod setBg modAnim delDesignElem">
        <pc:chgData name="Joëlle Höchle (s)" userId="5a63ccc6-5ef3-437b-a87f-a13e2893c6d3" providerId="ADAL" clId="{99792DA0-4BB7-4DE8-BADB-25245E3BE2A4}" dt="2024-11-27T09:44:46.280" v="5916" actId="1076"/>
        <pc:sldMkLst>
          <pc:docMk/>
          <pc:sldMk cId="3509605670" sldId="307"/>
        </pc:sldMkLst>
      </pc:sldChg>
      <pc:sldChg chg="addSp delSp modSp add mod ord modAnim">
        <pc:chgData name="Joëlle Höchle (s)" userId="5a63ccc6-5ef3-437b-a87f-a13e2893c6d3" providerId="ADAL" clId="{99792DA0-4BB7-4DE8-BADB-25245E3BE2A4}" dt="2024-11-27T09:44:35.787" v="5914" actId="1076"/>
        <pc:sldMkLst>
          <pc:docMk/>
          <pc:sldMk cId="2396558026" sldId="308"/>
        </pc:sldMkLst>
      </pc:sldChg>
      <pc:sldChg chg="modSp modNotesTx">
        <pc:chgData name="Joëlle Höchle (s)" userId="5a63ccc6-5ef3-437b-a87f-a13e2893c6d3" providerId="ADAL" clId="{99792DA0-4BB7-4DE8-BADB-25245E3BE2A4}" dt="2024-11-28T12:18:02.748" v="6126" actId="6549"/>
        <pc:sldMkLst>
          <pc:docMk/>
          <pc:sldMk cId="2512970100" sldId="309"/>
        </pc:sldMkLst>
        <pc:grpChg chg="mod">
          <ac:chgData name="Joëlle Höchle (s)" userId="5a63ccc6-5ef3-437b-a87f-a13e2893c6d3" providerId="ADAL" clId="{99792DA0-4BB7-4DE8-BADB-25245E3BE2A4}" dt="2024-11-28T12:03:36.661" v="6119" actId="14826"/>
          <ac:grpSpMkLst>
            <pc:docMk/>
            <pc:sldMk cId="2512970100" sldId="309"/>
            <ac:grpSpMk id="49" creationId="{BDB8CB82-B99C-5AF8-B24C-E8581DE6FF1D}"/>
          </ac:grpSpMkLst>
        </pc:grpChg>
        <pc:picChg chg="mod">
          <ac:chgData name="Joëlle Höchle (s)" userId="5a63ccc6-5ef3-437b-a87f-a13e2893c6d3" providerId="ADAL" clId="{99792DA0-4BB7-4DE8-BADB-25245E3BE2A4}" dt="2024-11-28T12:03:36.661" v="6119" actId="14826"/>
          <ac:picMkLst>
            <pc:docMk/>
            <pc:sldMk cId="2512970100" sldId="309"/>
            <ac:picMk id="23" creationId="{DF4BD4BA-E7C6-C1CF-A34B-D32A41969DD4}"/>
          </ac:picMkLst>
        </pc:picChg>
        <pc:cxnChg chg="mod">
          <ac:chgData name="Joëlle Höchle (s)" userId="5a63ccc6-5ef3-437b-a87f-a13e2893c6d3" providerId="ADAL" clId="{99792DA0-4BB7-4DE8-BADB-25245E3BE2A4}" dt="2024-11-28T12:03:36.661" v="6119" actId="14826"/>
          <ac:cxnSpMkLst>
            <pc:docMk/>
            <pc:sldMk cId="2512970100" sldId="309"/>
            <ac:cxnSpMk id="41" creationId="{0424E9E5-A581-D5C8-F5B4-92C5B538C0C8}"/>
          </ac:cxnSpMkLst>
        </pc:cxnChg>
      </pc:sldChg>
      <pc:sldChg chg="modNotesTx">
        <pc:chgData name="Joëlle Höchle (s)" userId="5a63ccc6-5ef3-437b-a87f-a13e2893c6d3" providerId="ADAL" clId="{99792DA0-4BB7-4DE8-BADB-25245E3BE2A4}" dt="2024-11-28T12:17:56.249" v="6124" actId="20577"/>
        <pc:sldMkLst>
          <pc:docMk/>
          <pc:sldMk cId="1924045454" sldId="310"/>
        </pc:sldMkLst>
      </pc:sldChg>
    </pc:docChg>
  </pc:docChgLst>
  <pc:docChgLst>
    <pc:chgData name="Leonie Isele (s)" userId="d7dfd522-7a17-430d-8226-469b3eb93919" providerId="ADAL" clId="{B264436A-2728-46F8-A9B0-3C789B935CB6}"/>
    <pc:docChg chg="custSel modSld sldOrd">
      <pc:chgData name="Leonie Isele (s)" userId="d7dfd522-7a17-430d-8226-469b3eb93919" providerId="ADAL" clId="{B264436A-2728-46F8-A9B0-3C789B935CB6}" dt="2024-11-27T12:55:45.233" v="226" actId="20577"/>
      <pc:docMkLst>
        <pc:docMk/>
      </pc:docMkLst>
      <pc:sldChg chg="modSp">
        <pc:chgData name="Leonie Isele (s)" userId="d7dfd522-7a17-430d-8226-469b3eb93919" providerId="ADAL" clId="{B264436A-2728-46F8-A9B0-3C789B935CB6}" dt="2024-11-27T12:54:54.586" v="213" actId="20577"/>
        <pc:sldMkLst>
          <pc:docMk/>
          <pc:sldMk cId="1477311877" sldId="259"/>
        </pc:sldMkLst>
      </pc:sldChg>
      <pc:sldChg chg="modSp mod">
        <pc:chgData name="Leonie Isele (s)" userId="d7dfd522-7a17-430d-8226-469b3eb93919" providerId="ADAL" clId="{B264436A-2728-46F8-A9B0-3C789B935CB6}" dt="2024-11-27T12:55:35.617" v="224" actId="20577"/>
        <pc:sldMkLst>
          <pc:docMk/>
          <pc:sldMk cId="2911859457" sldId="261"/>
        </pc:sldMkLst>
      </pc:sldChg>
      <pc:sldChg chg="modSp mod">
        <pc:chgData name="Leonie Isele (s)" userId="d7dfd522-7a17-430d-8226-469b3eb93919" providerId="ADAL" clId="{B264436A-2728-46F8-A9B0-3C789B935CB6}" dt="2024-11-27T12:49:50.668" v="181" actId="20577"/>
        <pc:sldMkLst>
          <pc:docMk/>
          <pc:sldMk cId="3562575859" sldId="274"/>
        </pc:sldMkLst>
      </pc:sldChg>
      <pc:sldChg chg="modSp mod">
        <pc:chgData name="Leonie Isele (s)" userId="d7dfd522-7a17-430d-8226-469b3eb93919" providerId="ADAL" clId="{B264436A-2728-46F8-A9B0-3C789B935CB6}" dt="2024-11-27T12:55:04.247" v="214" actId="20577"/>
        <pc:sldMkLst>
          <pc:docMk/>
          <pc:sldMk cId="3893686484" sldId="275"/>
        </pc:sldMkLst>
        <pc:spChg chg="mod">
          <ac:chgData name="Leonie Isele (s)" userId="d7dfd522-7a17-430d-8226-469b3eb93919" providerId="ADAL" clId="{B264436A-2728-46F8-A9B0-3C789B935CB6}" dt="2024-11-27T12:55:04.247" v="214" actId="20577"/>
          <ac:spMkLst>
            <pc:docMk/>
            <pc:sldMk cId="3893686484" sldId="275"/>
            <ac:spMk id="2" creationId="{B9C76C7B-C90E-D424-57DA-E29C5BC78A22}"/>
          </ac:spMkLst>
        </pc:spChg>
      </pc:sldChg>
      <pc:sldChg chg="modSp">
        <pc:chgData name="Leonie Isele (s)" userId="d7dfd522-7a17-430d-8226-469b3eb93919" providerId="ADAL" clId="{B264436A-2728-46F8-A9B0-3C789B935CB6}" dt="2024-11-27T12:50:33.627" v="193" actId="20577"/>
        <pc:sldMkLst>
          <pc:docMk/>
          <pc:sldMk cId="3221413102" sldId="276"/>
        </pc:sldMkLst>
      </pc:sldChg>
      <pc:sldChg chg="modSp">
        <pc:chgData name="Leonie Isele (s)" userId="d7dfd522-7a17-430d-8226-469b3eb93919" providerId="ADAL" clId="{B264436A-2728-46F8-A9B0-3C789B935CB6}" dt="2024-11-27T12:55:19.399" v="216" actId="20577"/>
        <pc:sldMkLst>
          <pc:docMk/>
          <pc:sldMk cId="3130424443" sldId="278"/>
        </pc:sldMkLst>
      </pc:sldChg>
      <pc:sldChg chg="modSp mod">
        <pc:chgData name="Leonie Isele (s)" userId="d7dfd522-7a17-430d-8226-469b3eb93919" providerId="ADAL" clId="{B264436A-2728-46F8-A9B0-3C789B935CB6}" dt="2024-11-27T12:49:32.167" v="175" actId="27636"/>
        <pc:sldMkLst>
          <pc:docMk/>
          <pc:sldMk cId="1440252975" sldId="294"/>
        </pc:sldMkLst>
        <pc:spChg chg="mod">
          <ac:chgData name="Leonie Isele (s)" userId="d7dfd522-7a17-430d-8226-469b3eb93919" providerId="ADAL" clId="{B264436A-2728-46F8-A9B0-3C789B935CB6}" dt="2024-11-27T12:17:08.218" v="41" actId="20577"/>
          <ac:spMkLst>
            <pc:docMk/>
            <pc:sldMk cId="1440252975" sldId="294"/>
            <ac:spMk id="2" creationId="{0ADFCC77-C84F-DAFC-EEB2-0DC6178BA42A}"/>
          </ac:spMkLst>
        </pc:spChg>
        <pc:spChg chg="mod">
          <ac:chgData name="Leonie Isele (s)" userId="d7dfd522-7a17-430d-8226-469b3eb93919" providerId="ADAL" clId="{B264436A-2728-46F8-A9B0-3C789B935CB6}" dt="2024-11-27T12:49:32.167" v="175" actId="27636"/>
          <ac:spMkLst>
            <pc:docMk/>
            <pc:sldMk cId="1440252975" sldId="294"/>
            <ac:spMk id="13" creationId="{696890A2-0A6A-9ADA-6739-6A025D48C83F}"/>
          </ac:spMkLst>
        </pc:spChg>
      </pc:sldChg>
      <pc:sldChg chg="modSp">
        <pc:chgData name="Leonie Isele (s)" userId="d7dfd522-7a17-430d-8226-469b3eb93919" providerId="ADAL" clId="{B264436A-2728-46F8-A9B0-3C789B935CB6}" dt="2024-11-27T12:55:45.233" v="226" actId="20577"/>
        <pc:sldMkLst>
          <pc:docMk/>
          <pc:sldMk cId="2963744092" sldId="295"/>
        </pc:sldMkLst>
      </pc:sldChg>
      <pc:sldChg chg="modSp mod">
        <pc:chgData name="Leonie Isele (s)" userId="d7dfd522-7a17-430d-8226-469b3eb93919" providerId="ADAL" clId="{B264436A-2728-46F8-A9B0-3C789B935CB6}" dt="2024-11-27T12:49:01.808" v="159" actId="20577"/>
        <pc:sldMkLst>
          <pc:docMk/>
          <pc:sldMk cId="1328150000" sldId="304"/>
        </pc:sldMkLst>
        <pc:spChg chg="mod">
          <ac:chgData name="Leonie Isele (s)" userId="d7dfd522-7a17-430d-8226-469b3eb93919" providerId="ADAL" clId="{B264436A-2728-46F8-A9B0-3C789B935CB6}" dt="2024-11-27T12:17:04.605" v="40" actId="20577"/>
          <ac:spMkLst>
            <pc:docMk/>
            <pc:sldMk cId="1328150000" sldId="304"/>
            <ac:spMk id="2" creationId="{D1839A8C-3033-5347-1888-54BA60929C7B}"/>
          </ac:spMkLst>
        </pc:spChg>
        <pc:graphicFrameChg chg="mod">
          <ac:chgData name="Leonie Isele (s)" userId="d7dfd522-7a17-430d-8226-469b3eb93919" providerId="ADAL" clId="{B264436A-2728-46F8-A9B0-3C789B935CB6}" dt="2024-11-27T12:49:01.808" v="159" actId="20577"/>
          <ac:graphicFrameMkLst>
            <pc:docMk/>
            <pc:sldMk cId="1328150000" sldId="304"/>
            <ac:graphicFrameMk id="37" creationId="{E4E0D195-871A-548A-CF71-BB9C2927C1A9}"/>
          </ac:graphicFrameMkLst>
        </pc:graphicFrameChg>
      </pc:sldChg>
      <pc:sldChg chg="modSp">
        <pc:chgData name="Leonie Isele (s)" userId="d7dfd522-7a17-430d-8226-469b3eb93919" providerId="ADAL" clId="{B264436A-2728-46F8-A9B0-3C789B935CB6}" dt="2024-11-27T12:54:46.216" v="209" actId="20577"/>
        <pc:sldMkLst>
          <pc:docMk/>
          <pc:sldMk cId="3612097471" sldId="305"/>
        </pc:sldMkLst>
        <pc:graphicFrameChg chg="mod">
          <ac:chgData name="Leonie Isele (s)" userId="d7dfd522-7a17-430d-8226-469b3eb93919" providerId="ADAL" clId="{B264436A-2728-46F8-A9B0-3C789B935CB6}" dt="2024-11-27T12:54:46.216" v="209" actId="20577"/>
          <ac:graphicFrameMkLst>
            <pc:docMk/>
            <pc:sldMk cId="3612097471" sldId="305"/>
            <ac:graphicFrameMk id="3" creationId="{A8369F33-A318-F913-AED1-80ADBA77B588}"/>
          </ac:graphicFrameMkLst>
        </pc:graphicFrameChg>
      </pc:sldChg>
      <pc:sldChg chg="modSp">
        <pc:chgData name="Leonie Isele (s)" userId="d7dfd522-7a17-430d-8226-469b3eb93919" providerId="ADAL" clId="{B264436A-2728-46F8-A9B0-3C789B935CB6}" dt="2024-11-27T12:55:25.948" v="220" actId="20577"/>
        <pc:sldMkLst>
          <pc:docMk/>
          <pc:sldMk cId="3509605670" sldId="307"/>
        </pc:sldMkLst>
      </pc:sldChg>
      <pc:sldChg chg="modSp">
        <pc:chgData name="Leonie Isele (s)" userId="d7dfd522-7a17-430d-8226-469b3eb93919" providerId="ADAL" clId="{B264436A-2728-46F8-A9B0-3C789B935CB6}" dt="2024-11-27T12:55:22.789" v="218" actId="20577"/>
        <pc:sldMkLst>
          <pc:docMk/>
          <pc:sldMk cId="2396558026" sldId="308"/>
        </pc:sldMkLst>
      </pc:sldChg>
      <pc:sldChg chg="modSp ord">
        <pc:chgData name="Leonie Isele (s)" userId="d7dfd522-7a17-430d-8226-469b3eb93919" providerId="ADAL" clId="{B264436A-2728-46F8-A9B0-3C789B935CB6}" dt="2024-11-27T12:50:12.631" v="187" actId="20577"/>
        <pc:sldMkLst>
          <pc:docMk/>
          <pc:sldMk cId="2512970100" sldId="309"/>
        </pc:sldMkLst>
        <pc:graphicFrameChg chg="mod">
          <ac:chgData name="Leonie Isele (s)" userId="d7dfd522-7a17-430d-8226-469b3eb93919" providerId="ADAL" clId="{B264436A-2728-46F8-A9B0-3C789B935CB6}" dt="2024-11-27T12:50:12.631" v="187" actId="20577"/>
          <ac:graphicFrameMkLst>
            <pc:docMk/>
            <pc:sldMk cId="2512970100" sldId="309"/>
            <ac:graphicFrameMk id="21" creationId="{BF7B4E7C-7088-7BD4-D3A8-B775B4889BD8}"/>
          </ac:graphicFrameMkLst>
        </pc:graphicFrameChg>
      </pc:sldChg>
      <pc:sldChg chg="modSp">
        <pc:chgData name="Leonie Isele (s)" userId="d7dfd522-7a17-430d-8226-469b3eb93919" providerId="ADAL" clId="{B264436A-2728-46F8-A9B0-3C789B935CB6}" dt="2024-11-27T12:54:18.477" v="201" actId="20577"/>
        <pc:sldMkLst>
          <pc:docMk/>
          <pc:sldMk cId="1924045454" sldId="310"/>
        </pc:sldMkLst>
        <pc:graphicFrameChg chg="mod">
          <ac:chgData name="Leonie Isele (s)" userId="d7dfd522-7a17-430d-8226-469b3eb93919" providerId="ADAL" clId="{B264436A-2728-46F8-A9B0-3C789B935CB6}" dt="2024-11-27T12:54:18.477" v="201" actId="20577"/>
          <ac:graphicFrameMkLst>
            <pc:docMk/>
            <pc:sldMk cId="1924045454" sldId="310"/>
            <ac:graphicFrameMk id="25" creationId="{95B9D52E-2DDA-1D00-EE6A-137A9C8D8612}"/>
          </ac:graphicFrameMkLst>
        </pc:graphicFrameChg>
      </pc:sldChg>
    </pc:docChg>
  </pc:docChgLst>
  <pc:docChgLst>
    <pc:chgData name="Leonie Isele (s)" userId="d7dfd522-7a17-430d-8226-469b3eb93919" providerId="ADAL" clId="{D4A9FFD3-DE7B-4AEF-B281-F8A2D18BB962}"/>
    <pc:docChg chg="undo redo custSel addSld delSld modSld sldOrd addSection modSection">
      <pc:chgData name="Leonie Isele (s)" userId="d7dfd522-7a17-430d-8226-469b3eb93919" providerId="ADAL" clId="{D4A9FFD3-DE7B-4AEF-B281-F8A2D18BB962}" dt="2024-11-30T15:50:35.561" v="3388" actId="1076"/>
      <pc:docMkLst>
        <pc:docMk/>
      </pc:docMkLst>
      <pc:sldChg chg="modSp">
        <pc:chgData name="Leonie Isele (s)" userId="d7dfd522-7a17-430d-8226-469b3eb93919" providerId="ADAL" clId="{D4A9FFD3-DE7B-4AEF-B281-F8A2D18BB962}" dt="2024-11-26T14:21:18.712" v="2853" actId="20577"/>
        <pc:sldMkLst>
          <pc:docMk/>
          <pc:sldMk cId="1631169456" sldId="256"/>
        </pc:sldMkLst>
        <pc:spChg chg="mod">
          <ac:chgData name="Leonie Isele (s)" userId="d7dfd522-7a17-430d-8226-469b3eb93919" providerId="ADAL" clId="{D4A9FFD3-DE7B-4AEF-B281-F8A2D18BB962}" dt="2024-11-26T14:21:18.712" v="2853" actId="20577"/>
          <ac:spMkLst>
            <pc:docMk/>
            <pc:sldMk cId="1631169456" sldId="256"/>
            <ac:spMk id="3" creationId="{7D851527-DEC8-17B1-F69F-2568FC7F732D}"/>
          </ac:spMkLst>
        </pc:spChg>
      </pc:sldChg>
      <pc:sldChg chg="addSp modSp del mod">
        <pc:chgData name="Leonie Isele (s)" userId="d7dfd522-7a17-430d-8226-469b3eb93919" providerId="ADAL" clId="{D4A9FFD3-DE7B-4AEF-B281-F8A2D18BB962}" dt="2024-11-29T16:20:38.161" v="3299" actId="47"/>
        <pc:sldMkLst>
          <pc:docMk/>
          <pc:sldMk cId="3171344280" sldId="258"/>
        </pc:sldMkLst>
      </pc:sldChg>
      <pc:sldChg chg="del">
        <pc:chgData name="Leonie Isele (s)" userId="d7dfd522-7a17-430d-8226-469b3eb93919" providerId="ADAL" clId="{D4A9FFD3-DE7B-4AEF-B281-F8A2D18BB962}" dt="2024-11-29T16:20:37.331" v="3298" actId="47"/>
        <pc:sldMkLst>
          <pc:docMk/>
          <pc:sldMk cId="1477311877" sldId="259"/>
        </pc:sldMkLst>
      </pc:sldChg>
      <pc:sldChg chg="delSp modSp del mod">
        <pc:chgData name="Leonie Isele (s)" userId="d7dfd522-7a17-430d-8226-469b3eb93919" providerId="ADAL" clId="{D4A9FFD3-DE7B-4AEF-B281-F8A2D18BB962}" dt="2024-11-29T16:20:43.518" v="3305" actId="47"/>
        <pc:sldMkLst>
          <pc:docMk/>
          <pc:sldMk cId="1034833577" sldId="260"/>
        </pc:sldMkLst>
      </pc:sldChg>
      <pc:sldChg chg="del">
        <pc:chgData name="Leonie Isele (s)" userId="d7dfd522-7a17-430d-8226-469b3eb93919" providerId="ADAL" clId="{D4A9FFD3-DE7B-4AEF-B281-F8A2D18BB962}" dt="2024-11-29T16:20:41.994" v="3303" actId="47"/>
        <pc:sldMkLst>
          <pc:docMk/>
          <pc:sldMk cId="2911859457" sldId="261"/>
        </pc:sldMkLst>
      </pc:sldChg>
      <pc:sldChg chg="modSp del">
        <pc:chgData name="Leonie Isele (s)" userId="d7dfd522-7a17-430d-8226-469b3eb93919" providerId="ADAL" clId="{D4A9FFD3-DE7B-4AEF-B281-F8A2D18BB962}" dt="2024-11-29T16:20:42.764" v="3304" actId="47"/>
        <pc:sldMkLst>
          <pc:docMk/>
          <pc:sldMk cId="1797340700" sldId="262"/>
        </pc:sldMkLst>
      </pc:sldChg>
      <pc:sldChg chg="del">
        <pc:chgData name="Leonie Isele (s)" userId="d7dfd522-7a17-430d-8226-469b3eb93919" providerId="ADAL" clId="{D4A9FFD3-DE7B-4AEF-B281-F8A2D18BB962}" dt="2024-11-29T16:20:44.274" v="3306" actId="47"/>
        <pc:sldMkLst>
          <pc:docMk/>
          <pc:sldMk cId="1424307811" sldId="263"/>
        </pc:sldMkLst>
      </pc:sldChg>
      <pc:sldChg chg="modSp del mod">
        <pc:chgData name="Leonie Isele (s)" userId="d7dfd522-7a17-430d-8226-469b3eb93919" providerId="ADAL" clId="{D4A9FFD3-DE7B-4AEF-B281-F8A2D18BB962}" dt="2024-11-29T16:20:25.730" v="3289" actId="47"/>
        <pc:sldMkLst>
          <pc:docMk/>
          <pc:sldMk cId="2067511100" sldId="264"/>
        </pc:sldMkLst>
      </pc:sldChg>
      <pc:sldChg chg="addSp modSp del mod">
        <pc:chgData name="Leonie Isele (s)" userId="d7dfd522-7a17-430d-8226-469b3eb93919" providerId="ADAL" clId="{D4A9FFD3-DE7B-4AEF-B281-F8A2D18BB962}" dt="2024-11-23T17:11:14.649" v="1545" actId="2696"/>
        <pc:sldMkLst>
          <pc:docMk/>
          <pc:sldMk cId="1021430277" sldId="265"/>
        </pc:sldMkLst>
      </pc:sldChg>
      <pc:sldChg chg="modSp del mod ord">
        <pc:chgData name="Leonie Isele (s)" userId="d7dfd522-7a17-430d-8226-469b3eb93919" providerId="ADAL" clId="{D4A9FFD3-DE7B-4AEF-B281-F8A2D18BB962}" dt="2024-11-29T16:20:26.620" v="3290" actId="47"/>
        <pc:sldMkLst>
          <pc:docMk/>
          <pc:sldMk cId="2336032120" sldId="268"/>
        </pc:sldMkLst>
      </pc:sldChg>
      <pc:sldChg chg="addSp delSp modSp mod modAnim">
        <pc:chgData name="Leonie Isele (s)" userId="d7dfd522-7a17-430d-8226-469b3eb93919" providerId="ADAL" clId="{D4A9FFD3-DE7B-4AEF-B281-F8A2D18BB962}" dt="2024-11-22T13:46:04.619" v="779" actId="1076"/>
        <pc:sldMkLst>
          <pc:docMk/>
          <pc:sldMk cId="3996749947" sldId="271"/>
        </pc:sldMkLst>
      </pc:sldChg>
      <pc:sldChg chg="addSp modSp mod modAnim">
        <pc:chgData name="Leonie Isele (s)" userId="d7dfd522-7a17-430d-8226-469b3eb93919" providerId="ADAL" clId="{D4A9FFD3-DE7B-4AEF-B281-F8A2D18BB962}" dt="2024-11-27T19:41:08.006" v="3199" actId="1076"/>
        <pc:sldMkLst>
          <pc:docMk/>
          <pc:sldMk cId="3613064112" sldId="272"/>
        </pc:sldMkLst>
        <pc:graphicFrameChg chg="add mod modGraphic">
          <ac:chgData name="Leonie Isele (s)" userId="d7dfd522-7a17-430d-8226-469b3eb93919" providerId="ADAL" clId="{D4A9FFD3-DE7B-4AEF-B281-F8A2D18BB962}" dt="2024-11-23T16:09:14.256" v="1183" actId="122"/>
          <ac:graphicFrameMkLst>
            <pc:docMk/>
            <pc:sldMk cId="3613064112" sldId="272"/>
            <ac:graphicFrameMk id="3" creationId="{1CB671FB-1C1F-D15A-0153-2F1C2F8FB08C}"/>
          </ac:graphicFrameMkLst>
        </pc:graphicFrameChg>
        <pc:graphicFrameChg chg="add mod modGraphic">
          <ac:chgData name="Leonie Isele (s)" userId="d7dfd522-7a17-430d-8226-469b3eb93919" providerId="ADAL" clId="{D4A9FFD3-DE7B-4AEF-B281-F8A2D18BB962}" dt="2024-11-23T16:09:07.742" v="1182" actId="122"/>
          <ac:graphicFrameMkLst>
            <pc:docMk/>
            <pc:sldMk cId="3613064112" sldId="272"/>
            <ac:graphicFrameMk id="6" creationId="{B0000CE5-C5D2-D33A-602C-49A7FB0AFDD8}"/>
          </ac:graphicFrameMkLst>
        </pc:graphicFrameChg>
        <pc:picChg chg="add mod">
          <ac:chgData name="Leonie Isele (s)" userId="d7dfd522-7a17-430d-8226-469b3eb93919" providerId="ADAL" clId="{D4A9FFD3-DE7B-4AEF-B281-F8A2D18BB962}" dt="2024-11-27T19:41:08.006" v="3199" actId="1076"/>
          <ac:picMkLst>
            <pc:docMk/>
            <pc:sldMk cId="3613064112" sldId="272"/>
            <ac:picMk id="5" creationId="{23D70F7E-1BB3-3A40-51BA-619105B51614}"/>
          </ac:picMkLst>
        </pc:picChg>
      </pc:sldChg>
      <pc:sldChg chg="addSp modSp mod">
        <pc:chgData name="Leonie Isele (s)" userId="d7dfd522-7a17-430d-8226-469b3eb93919" providerId="ADAL" clId="{D4A9FFD3-DE7B-4AEF-B281-F8A2D18BB962}" dt="2024-11-23T15:30:35.055" v="1048" actId="255"/>
        <pc:sldMkLst>
          <pc:docMk/>
          <pc:sldMk cId="2641619492" sldId="273"/>
        </pc:sldMkLst>
      </pc:sldChg>
      <pc:sldChg chg="modSp mod modShow">
        <pc:chgData name="Leonie Isele (s)" userId="d7dfd522-7a17-430d-8226-469b3eb93919" providerId="ADAL" clId="{D4A9FFD3-DE7B-4AEF-B281-F8A2D18BB962}" dt="2024-11-29T16:35:32.827" v="3347" actId="729"/>
        <pc:sldMkLst>
          <pc:docMk/>
          <pc:sldMk cId="3562575859" sldId="274"/>
        </pc:sldMkLst>
        <pc:spChg chg="mod">
          <ac:chgData name="Leonie Isele (s)" userId="d7dfd522-7a17-430d-8226-469b3eb93919" providerId="ADAL" clId="{D4A9FFD3-DE7B-4AEF-B281-F8A2D18BB962}" dt="2024-11-29T16:29:40.189" v="3318" actId="1076"/>
          <ac:spMkLst>
            <pc:docMk/>
            <pc:sldMk cId="3562575859" sldId="274"/>
            <ac:spMk id="2" creationId="{0ADFCC77-C84F-DAFC-EEB2-0DC6178BA42A}"/>
          </ac:spMkLst>
        </pc:spChg>
        <pc:spChg chg="mod">
          <ac:chgData name="Leonie Isele (s)" userId="d7dfd522-7a17-430d-8226-469b3eb93919" providerId="ADAL" clId="{D4A9FFD3-DE7B-4AEF-B281-F8A2D18BB962}" dt="2024-11-29T16:29:13.012" v="3313" actId="14100"/>
          <ac:spMkLst>
            <pc:docMk/>
            <pc:sldMk cId="3562575859" sldId="274"/>
            <ac:spMk id="13" creationId="{696890A2-0A6A-9ADA-6739-6A025D48C83F}"/>
          </ac:spMkLst>
        </pc:spChg>
        <pc:picChg chg="mod">
          <ac:chgData name="Leonie Isele (s)" userId="d7dfd522-7a17-430d-8226-469b3eb93919" providerId="ADAL" clId="{D4A9FFD3-DE7B-4AEF-B281-F8A2D18BB962}" dt="2024-11-29T16:30:05.466" v="3323" actId="1076"/>
          <ac:picMkLst>
            <pc:docMk/>
            <pc:sldMk cId="3562575859" sldId="274"/>
            <ac:picMk id="6" creationId="{8DD1DD77-764D-01B8-BFD6-D933353C658B}"/>
          </ac:picMkLst>
        </pc:picChg>
        <pc:picChg chg="mod">
          <ac:chgData name="Leonie Isele (s)" userId="d7dfd522-7a17-430d-8226-469b3eb93919" providerId="ADAL" clId="{D4A9FFD3-DE7B-4AEF-B281-F8A2D18BB962}" dt="2024-11-29T16:30:02.562" v="3322" actId="1076"/>
          <ac:picMkLst>
            <pc:docMk/>
            <pc:sldMk cId="3562575859" sldId="274"/>
            <ac:picMk id="9" creationId="{76A9EE21-9D70-A08E-9390-C7B0A84FF17B}"/>
          </ac:picMkLst>
        </pc:picChg>
        <pc:cxnChg chg="mod">
          <ac:chgData name="Leonie Isele (s)" userId="d7dfd522-7a17-430d-8226-469b3eb93919" providerId="ADAL" clId="{D4A9FFD3-DE7B-4AEF-B281-F8A2D18BB962}" dt="2024-11-29T16:29:29.093" v="3316" actId="14100"/>
          <ac:cxnSpMkLst>
            <pc:docMk/>
            <pc:sldMk cId="3562575859" sldId="274"/>
            <ac:cxnSpMk id="12" creationId="{63205D6B-35E1-FA3A-936B-C60A9F3C7A21}"/>
          </ac:cxnSpMkLst>
        </pc:cxnChg>
      </pc:sldChg>
      <pc:sldChg chg="addSp delSp modSp mod">
        <pc:chgData name="Leonie Isele (s)" userId="d7dfd522-7a17-430d-8226-469b3eb93919" providerId="ADAL" clId="{D4A9FFD3-DE7B-4AEF-B281-F8A2D18BB962}" dt="2024-11-24T12:22:32.296" v="2126" actId="1076"/>
        <pc:sldMkLst>
          <pc:docMk/>
          <pc:sldMk cId="3893686484" sldId="275"/>
        </pc:sldMkLst>
        <pc:spChg chg="mod">
          <ac:chgData name="Leonie Isele (s)" userId="d7dfd522-7a17-430d-8226-469b3eb93919" providerId="ADAL" clId="{D4A9FFD3-DE7B-4AEF-B281-F8A2D18BB962}" dt="2024-11-22T14:23:18.190" v="781" actId="26606"/>
          <ac:spMkLst>
            <pc:docMk/>
            <pc:sldMk cId="3893686484" sldId="275"/>
            <ac:spMk id="2" creationId="{B9C76C7B-C90E-D424-57DA-E29C5BC78A22}"/>
          </ac:spMkLst>
        </pc:spChg>
        <pc:spChg chg="add del">
          <ac:chgData name="Leonie Isele (s)" userId="d7dfd522-7a17-430d-8226-469b3eb93919" providerId="ADAL" clId="{D4A9FFD3-DE7B-4AEF-B281-F8A2D18BB962}" dt="2024-11-22T14:23:18.190" v="781" actId="26606"/>
          <ac:spMkLst>
            <pc:docMk/>
            <pc:sldMk cId="3893686484" sldId="275"/>
            <ac:spMk id="17" creationId="{F221862C-A3D2-E129-1108-47C05A915E97}"/>
          </ac:spMkLst>
        </pc:spChg>
        <pc:spChg chg="add del">
          <ac:chgData name="Leonie Isele (s)" userId="d7dfd522-7a17-430d-8226-469b3eb93919" providerId="ADAL" clId="{D4A9FFD3-DE7B-4AEF-B281-F8A2D18BB962}" dt="2024-11-22T14:23:18.190" v="781" actId="26606"/>
          <ac:spMkLst>
            <pc:docMk/>
            <pc:sldMk cId="3893686484" sldId="275"/>
            <ac:spMk id="19" creationId="{45FA7E76-4AC6-D360-42DF-69090F5B9550}"/>
          </ac:spMkLst>
        </pc:spChg>
      </pc:sldChg>
      <pc:sldChg chg="addSp delSp modSp mod modTransition delAnim modAnim modNotesTx">
        <pc:chgData name="Leonie Isele (s)" userId="d7dfd522-7a17-430d-8226-469b3eb93919" providerId="ADAL" clId="{D4A9FFD3-DE7B-4AEF-B281-F8A2D18BB962}" dt="2024-11-26T23:05:28.197" v="2892"/>
        <pc:sldMkLst>
          <pc:docMk/>
          <pc:sldMk cId="3221413102" sldId="276"/>
        </pc:sldMkLst>
      </pc:sldChg>
      <pc:sldChg chg="addSp delSp modSp mod delAnim modAnim">
        <pc:chgData name="Leonie Isele (s)" userId="d7dfd522-7a17-430d-8226-469b3eb93919" providerId="ADAL" clId="{D4A9FFD3-DE7B-4AEF-B281-F8A2D18BB962}" dt="2024-11-24T20:00:51.771" v="2418"/>
        <pc:sldMkLst>
          <pc:docMk/>
          <pc:sldMk cId="598945517" sldId="277"/>
        </pc:sldMkLst>
        <pc:spChg chg="mod">
          <ac:chgData name="Leonie Isele (s)" userId="d7dfd522-7a17-430d-8226-469b3eb93919" providerId="ADAL" clId="{D4A9FFD3-DE7B-4AEF-B281-F8A2D18BB962}" dt="2024-11-24T19:13:56.253" v="2402" actId="20577"/>
          <ac:spMkLst>
            <pc:docMk/>
            <pc:sldMk cId="598945517" sldId="277"/>
            <ac:spMk id="2" creationId="{27D28F77-AE6C-0C65-335D-0A298D7FB049}"/>
          </ac:spMkLst>
        </pc:spChg>
        <pc:spChg chg="mod">
          <ac:chgData name="Leonie Isele (s)" userId="d7dfd522-7a17-430d-8226-469b3eb93919" providerId="ADAL" clId="{D4A9FFD3-DE7B-4AEF-B281-F8A2D18BB962}" dt="2024-11-24T19:14:09.864" v="2407" actId="1076"/>
          <ac:spMkLst>
            <pc:docMk/>
            <pc:sldMk cId="598945517" sldId="277"/>
            <ac:spMk id="6" creationId="{C21FCA35-98DC-7252-7ACD-1CD88537E0EA}"/>
          </ac:spMkLst>
        </pc:spChg>
        <pc:graphicFrameChg chg="mod">
          <ac:chgData name="Leonie Isele (s)" userId="d7dfd522-7a17-430d-8226-469b3eb93919" providerId="ADAL" clId="{D4A9FFD3-DE7B-4AEF-B281-F8A2D18BB962}" dt="2024-11-24T18:22:46.360" v="2362" actId="14100"/>
          <ac:graphicFrameMkLst>
            <pc:docMk/>
            <pc:sldMk cId="598945517" sldId="277"/>
            <ac:graphicFrameMk id="3" creationId="{DA7D513B-D8F8-E58E-3B82-C2EBE040397C}"/>
          </ac:graphicFrameMkLst>
        </pc:graphicFrameChg>
        <pc:picChg chg="add mod">
          <ac:chgData name="Leonie Isele (s)" userId="d7dfd522-7a17-430d-8226-469b3eb93919" providerId="ADAL" clId="{D4A9FFD3-DE7B-4AEF-B281-F8A2D18BB962}" dt="2024-11-24T19:57:45.247" v="2415" actId="1076"/>
          <ac:picMkLst>
            <pc:docMk/>
            <pc:sldMk cId="598945517" sldId="277"/>
            <ac:picMk id="9" creationId="{FF153E2E-26A4-C3CE-BB97-91611CB27B5E}"/>
          </ac:picMkLst>
        </pc:picChg>
        <pc:picChg chg="add mod">
          <ac:chgData name="Leonie Isele (s)" userId="d7dfd522-7a17-430d-8226-469b3eb93919" providerId="ADAL" clId="{D4A9FFD3-DE7B-4AEF-B281-F8A2D18BB962}" dt="2024-11-24T19:57:38.969" v="2413" actId="1076"/>
          <ac:picMkLst>
            <pc:docMk/>
            <pc:sldMk cId="598945517" sldId="277"/>
            <ac:picMk id="11" creationId="{84FC35EF-B5CC-583A-C3AF-C66E00106099}"/>
          </ac:picMkLst>
        </pc:picChg>
        <pc:picChg chg="add mod">
          <ac:chgData name="Leonie Isele (s)" userId="d7dfd522-7a17-430d-8226-469b3eb93919" providerId="ADAL" clId="{D4A9FFD3-DE7B-4AEF-B281-F8A2D18BB962}" dt="2024-11-24T19:57:26.908" v="2411" actId="14100"/>
          <ac:picMkLst>
            <pc:docMk/>
            <pc:sldMk cId="598945517" sldId="277"/>
            <ac:picMk id="13" creationId="{BF9FDA1B-4F1B-3717-4C71-3920668BE43C}"/>
          </ac:picMkLst>
        </pc:picChg>
        <pc:picChg chg="add mod">
          <ac:chgData name="Leonie Isele (s)" userId="d7dfd522-7a17-430d-8226-469b3eb93919" providerId="ADAL" clId="{D4A9FFD3-DE7B-4AEF-B281-F8A2D18BB962}" dt="2024-11-24T19:57:24.249" v="2410" actId="1076"/>
          <ac:picMkLst>
            <pc:docMk/>
            <pc:sldMk cId="598945517" sldId="277"/>
            <ac:picMk id="15" creationId="{92D76A64-E3F2-5BDE-A0C2-05062A6BD495}"/>
          </ac:picMkLst>
        </pc:picChg>
      </pc:sldChg>
      <pc:sldChg chg="del">
        <pc:chgData name="Leonie Isele (s)" userId="d7dfd522-7a17-430d-8226-469b3eb93919" providerId="ADAL" clId="{D4A9FFD3-DE7B-4AEF-B281-F8A2D18BB962}" dt="2024-11-29T16:20:38.949" v="3300" actId="47"/>
        <pc:sldMkLst>
          <pc:docMk/>
          <pc:sldMk cId="3130424443" sldId="278"/>
        </pc:sldMkLst>
      </pc:sldChg>
      <pc:sldChg chg="modSp del mod">
        <pc:chgData name="Leonie Isele (s)" userId="d7dfd522-7a17-430d-8226-469b3eb93919" providerId="ADAL" clId="{D4A9FFD3-DE7B-4AEF-B281-F8A2D18BB962}" dt="2024-11-29T16:20:30.852" v="3294" actId="47"/>
        <pc:sldMkLst>
          <pc:docMk/>
          <pc:sldMk cId="3558370294" sldId="282"/>
        </pc:sldMkLst>
      </pc:sldChg>
      <pc:sldChg chg="modSp mod">
        <pc:chgData name="Leonie Isele (s)" userId="d7dfd522-7a17-430d-8226-469b3eb93919" providerId="ADAL" clId="{D4A9FFD3-DE7B-4AEF-B281-F8A2D18BB962}" dt="2024-11-22T12:22:03.300" v="1" actId="20577"/>
        <pc:sldMkLst>
          <pc:docMk/>
          <pc:sldMk cId="884354409" sldId="284"/>
        </pc:sldMkLst>
      </pc:sldChg>
      <pc:sldChg chg="del">
        <pc:chgData name="Leonie Isele (s)" userId="d7dfd522-7a17-430d-8226-469b3eb93919" providerId="ADAL" clId="{D4A9FFD3-DE7B-4AEF-B281-F8A2D18BB962}" dt="2024-11-29T16:20:47.401" v="3309" actId="47"/>
        <pc:sldMkLst>
          <pc:docMk/>
          <pc:sldMk cId="2152835127" sldId="285"/>
        </pc:sldMkLst>
      </pc:sldChg>
      <pc:sldChg chg="del">
        <pc:chgData name="Leonie Isele (s)" userId="d7dfd522-7a17-430d-8226-469b3eb93919" providerId="ADAL" clId="{D4A9FFD3-DE7B-4AEF-B281-F8A2D18BB962}" dt="2024-11-29T16:20:48.662" v="3310" actId="47"/>
        <pc:sldMkLst>
          <pc:docMk/>
          <pc:sldMk cId="4030992078" sldId="287"/>
        </pc:sldMkLst>
      </pc:sldChg>
      <pc:sldChg chg="modSp del mod">
        <pc:chgData name="Leonie Isele (s)" userId="d7dfd522-7a17-430d-8226-469b3eb93919" providerId="ADAL" clId="{D4A9FFD3-DE7B-4AEF-B281-F8A2D18BB962}" dt="2024-11-29T16:20:29.215" v="3293" actId="47"/>
        <pc:sldMkLst>
          <pc:docMk/>
          <pc:sldMk cId="2902491378" sldId="289"/>
        </pc:sldMkLst>
      </pc:sldChg>
      <pc:sldChg chg="del ord modNotesTx">
        <pc:chgData name="Leonie Isele (s)" userId="d7dfd522-7a17-430d-8226-469b3eb93919" providerId="ADAL" clId="{D4A9FFD3-DE7B-4AEF-B281-F8A2D18BB962}" dt="2024-11-29T16:20:27.488" v="3291" actId="47"/>
        <pc:sldMkLst>
          <pc:docMk/>
          <pc:sldMk cId="502966930" sldId="290"/>
        </pc:sldMkLst>
      </pc:sldChg>
      <pc:sldChg chg="modSp mod">
        <pc:chgData name="Leonie Isele (s)" userId="d7dfd522-7a17-430d-8226-469b3eb93919" providerId="ADAL" clId="{D4A9FFD3-DE7B-4AEF-B281-F8A2D18BB962}" dt="2024-11-29T16:40:42.766" v="3353" actId="20577"/>
        <pc:sldMkLst>
          <pc:docMk/>
          <pc:sldMk cId="1440252975" sldId="294"/>
        </pc:sldMkLst>
        <pc:spChg chg="mod">
          <ac:chgData name="Leonie Isele (s)" userId="d7dfd522-7a17-430d-8226-469b3eb93919" providerId="ADAL" clId="{D4A9FFD3-DE7B-4AEF-B281-F8A2D18BB962}" dt="2024-11-29T16:30:18.380" v="3324" actId="1076"/>
          <ac:spMkLst>
            <pc:docMk/>
            <pc:sldMk cId="1440252975" sldId="294"/>
            <ac:spMk id="2" creationId="{0ADFCC77-C84F-DAFC-EEB2-0DC6178BA42A}"/>
          </ac:spMkLst>
        </pc:spChg>
        <pc:spChg chg="mod">
          <ac:chgData name="Leonie Isele (s)" userId="d7dfd522-7a17-430d-8226-469b3eb93919" providerId="ADAL" clId="{D4A9FFD3-DE7B-4AEF-B281-F8A2D18BB962}" dt="2024-11-29T16:40:42.766" v="3353" actId="20577"/>
          <ac:spMkLst>
            <pc:docMk/>
            <pc:sldMk cId="1440252975" sldId="294"/>
            <ac:spMk id="13" creationId="{696890A2-0A6A-9ADA-6739-6A025D48C83F}"/>
          </ac:spMkLst>
        </pc:spChg>
        <pc:picChg chg="mod">
          <ac:chgData name="Leonie Isele (s)" userId="d7dfd522-7a17-430d-8226-469b3eb93919" providerId="ADAL" clId="{D4A9FFD3-DE7B-4AEF-B281-F8A2D18BB962}" dt="2024-11-29T16:30:00.520" v="3321" actId="1076"/>
          <ac:picMkLst>
            <pc:docMk/>
            <pc:sldMk cId="1440252975" sldId="294"/>
            <ac:picMk id="3" creationId="{2E462354-88D9-BE38-C497-C989F15FDBC6}"/>
          </ac:picMkLst>
        </pc:picChg>
        <pc:cxnChg chg="mod">
          <ac:chgData name="Leonie Isele (s)" userId="d7dfd522-7a17-430d-8226-469b3eb93919" providerId="ADAL" clId="{D4A9FFD3-DE7B-4AEF-B281-F8A2D18BB962}" dt="2024-11-29T16:30:39.662" v="3327" actId="14100"/>
          <ac:cxnSpMkLst>
            <pc:docMk/>
            <pc:sldMk cId="1440252975" sldId="294"/>
            <ac:cxnSpMk id="12" creationId="{63205D6B-35E1-FA3A-936B-C60A9F3C7A21}"/>
          </ac:cxnSpMkLst>
        </pc:cxnChg>
      </pc:sldChg>
      <pc:sldChg chg="del">
        <pc:chgData name="Leonie Isele (s)" userId="d7dfd522-7a17-430d-8226-469b3eb93919" providerId="ADAL" clId="{D4A9FFD3-DE7B-4AEF-B281-F8A2D18BB962}" dt="2024-11-29T16:20:46.708" v="3308" actId="47"/>
        <pc:sldMkLst>
          <pc:docMk/>
          <pc:sldMk cId="2963744092" sldId="295"/>
        </pc:sldMkLst>
      </pc:sldChg>
      <pc:sldChg chg="del modAnim">
        <pc:chgData name="Leonie Isele (s)" userId="d7dfd522-7a17-430d-8226-469b3eb93919" providerId="ADAL" clId="{D4A9FFD3-DE7B-4AEF-B281-F8A2D18BB962}" dt="2024-11-29T16:20:31.682" v="3295" actId="47"/>
        <pc:sldMkLst>
          <pc:docMk/>
          <pc:sldMk cId="3143741432" sldId="296"/>
        </pc:sldMkLst>
      </pc:sldChg>
      <pc:sldChg chg="modSp del mod">
        <pc:chgData name="Leonie Isele (s)" userId="d7dfd522-7a17-430d-8226-469b3eb93919" providerId="ADAL" clId="{D4A9FFD3-DE7B-4AEF-B281-F8A2D18BB962}" dt="2024-11-29T16:20:32.606" v="3296" actId="47"/>
        <pc:sldMkLst>
          <pc:docMk/>
          <pc:sldMk cId="2016893065" sldId="298"/>
        </pc:sldMkLst>
      </pc:sldChg>
      <pc:sldChg chg="modSp mod modShow">
        <pc:chgData name="Leonie Isele (s)" userId="d7dfd522-7a17-430d-8226-469b3eb93919" providerId="ADAL" clId="{D4A9FFD3-DE7B-4AEF-B281-F8A2D18BB962}" dt="2024-11-26T14:15:46.014" v="2823" actId="729"/>
        <pc:sldMkLst>
          <pc:docMk/>
          <pc:sldMk cId="1297009958" sldId="299"/>
        </pc:sldMkLst>
      </pc:sldChg>
      <pc:sldChg chg="modSp del mod">
        <pc:chgData name="Leonie Isele (s)" userId="d7dfd522-7a17-430d-8226-469b3eb93919" providerId="ADAL" clId="{D4A9FFD3-DE7B-4AEF-B281-F8A2D18BB962}" dt="2024-11-29T16:20:35.240" v="3297" actId="47"/>
        <pc:sldMkLst>
          <pc:docMk/>
          <pc:sldMk cId="1342812853" sldId="300"/>
        </pc:sldMkLst>
      </pc:sldChg>
      <pc:sldChg chg="addSp delSp modSp add mod delAnim modAnim">
        <pc:chgData name="Leonie Isele (s)" userId="d7dfd522-7a17-430d-8226-469b3eb93919" providerId="ADAL" clId="{D4A9FFD3-DE7B-4AEF-B281-F8A2D18BB962}" dt="2024-11-24T12:21:03.228" v="2125" actId="1076"/>
        <pc:sldMkLst>
          <pc:docMk/>
          <pc:sldMk cId="3300632267" sldId="301"/>
        </pc:sldMkLst>
      </pc:sldChg>
      <pc:sldChg chg="addSp delSp modSp add del mod ord modAnim modNotesTx">
        <pc:chgData name="Leonie Isele (s)" userId="d7dfd522-7a17-430d-8226-469b3eb93919" providerId="ADAL" clId="{D4A9FFD3-DE7B-4AEF-B281-F8A2D18BB962}" dt="2024-11-29T16:20:28.203" v="3292" actId="47"/>
        <pc:sldMkLst>
          <pc:docMk/>
          <pc:sldMk cId="504538705" sldId="302"/>
        </pc:sldMkLst>
      </pc:sldChg>
      <pc:sldChg chg="del">
        <pc:chgData name="Leonie Isele (s)" userId="d7dfd522-7a17-430d-8226-469b3eb93919" providerId="ADAL" clId="{D4A9FFD3-DE7B-4AEF-B281-F8A2D18BB962}" dt="2024-11-29T16:20:45.905" v="3307" actId="47"/>
        <pc:sldMkLst>
          <pc:docMk/>
          <pc:sldMk cId="4051963575" sldId="303"/>
        </pc:sldMkLst>
      </pc:sldChg>
      <pc:sldChg chg="addSp modSp mod modAnim">
        <pc:chgData name="Leonie Isele (s)" userId="d7dfd522-7a17-430d-8226-469b3eb93919" providerId="ADAL" clId="{D4A9FFD3-DE7B-4AEF-B281-F8A2D18BB962}" dt="2024-11-28T22:35:30.810" v="3282" actId="255"/>
        <pc:sldMkLst>
          <pc:docMk/>
          <pc:sldMk cId="1328150000" sldId="304"/>
        </pc:sldMkLst>
        <pc:spChg chg="mod">
          <ac:chgData name="Leonie Isele (s)" userId="d7dfd522-7a17-430d-8226-469b3eb93919" providerId="ADAL" clId="{D4A9FFD3-DE7B-4AEF-B281-F8A2D18BB962}" dt="2024-11-28T22:29:08.979" v="3270" actId="20577"/>
          <ac:spMkLst>
            <pc:docMk/>
            <pc:sldMk cId="1328150000" sldId="304"/>
            <ac:spMk id="2" creationId="{D1839A8C-3033-5347-1888-54BA60929C7B}"/>
          </ac:spMkLst>
        </pc:spChg>
        <pc:spChg chg="mod">
          <ac:chgData name="Leonie Isele (s)" userId="d7dfd522-7a17-430d-8226-469b3eb93919" providerId="ADAL" clId="{D4A9FFD3-DE7B-4AEF-B281-F8A2D18BB962}" dt="2024-11-28T22:35:25.818" v="3281" actId="255"/>
          <ac:spMkLst>
            <pc:docMk/>
            <pc:sldMk cId="1328150000" sldId="304"/>
            <ac:spMk id="7" creationId="{77A8F388-E02B-FE22-4E7B-D222E160D39C}"/>
          </ac:spMkLst>
        </pc:spChg>
        <pc:spChg chg="mod">
          <ac:chgData name="Leonie Isele (s)" userId="d7dfd522-7a17-430d-8226-469b3eb93919" providerId="ADAL" clId="{D4A9FFD3-DE7B-4AEF-B281-F8A2D18BB962}" dt="2024-11-28T22:35:30.810" v="3282" actId="255"/>
          <ac:spMkLst>
            <pc:docMk/>
            <pc:sldMk cId="1328150000" sldId="304"/>
            <ac:spMk id="61" creationId="{DBF3A7FC-EE28-24AC-CC89-A1EC623549A4}"/>
          </ac:spMkLst>
        </pc:spChg>
        <pc:grpChg chg="add mod">
          <ac:chgData name="Leonie Isele (s)" userId="d7dfd522-7a17-430d-8226-469b3eb93919" providerId="ADAL" clId="{D4A9FFD3-DE7B-4AEF-B281-F8A2D18BB962}" dt="2024-11-28T22:35:25.818" v="3281" actId="255"/>
          <ac:grpSpMkLst>
            <pc:docMk/>
            <pc:sldMk cId="1328150000" sldId="304"/>
            <ac:grpSpMk id="4" creationId="{387C7F47-E451-4BB3-C614-3F53878991D3}"/>
          </ac:grpSpMkLst>
        </pc:grpChg>
        <pc:grpChg chg="add mod">
          <ac:chgData name="Leonie Isele (s)" userId="d7dfd522-7a17-430d-8226-469b3eb93919" providerId="ADAL" clId="{D4A9FFD3-DE7B-4AEF-B281-F8A2D18BB962}" dt="2024-11-28T22:35:30.810" v="3282" actId="255"/>
          <ac:grpSpMkLst>
            <pc:docMk/>
            <pc:sldMk cId="1328150000" sldId="304"/>
            <ac:grpSpMk id="6" creationId="{166EDA12-A7F2-5017-5905-845C98D71781}"/>
          </ac:grpSpMkLst>
        </pc:grpChg>
        <pc:graphicFrameChg chg="mod ord">
          <ac:chgData name="Leonie Isele (s)" userId="d7dfd522-7a17-430d-8226-469b3eb93919" providerId="ADAL" clId="{D4A9FFD3-DE7B-4AEF-B281-F8A2D18BB962}" dt="2024-11-28T22:27:22.209" v="3242" actId="1076"/>
          <ac:graphicFrameMkLst>
            <pc:docMk/>
            <pc:sldMk cId="1328150000" sldId="304"/>
            <ac:graphicFrameMk id="37" creationId="{E4E0D195-871A-548A-CF71-BB9C2927C1A9}"/>
          </ac:graphicFrameMkLst>
        </pc:graphicFrameChg>
        <pc:picChg chg="add mod ord">
          <ac:chgData name="Leonie Isele (s)" userId="d7dfd522-7a17-430d-8226-469b3eb93919" providerId="ADAL" clId="{D4A9FFD3-DE7B-4AEF-B281-F8A2D18BB962}" dt="2024-11-28T22:27:06.007" v="3239" actId="1076"/>
          <ac:picMkLst>
            <pc:docMk/>
            <pc:sldMk cId="1328150000" sldId="304"/>
            <ac:picMk id="3" creationId="{6C6EDA6C-3B2E-FD12-EFBE-5828141137E3}"/>
          </ac:picMkLst>
        </pc:picChg>
        <pc:picChg chg="mod">
          <ac:chgData name="Leonie Isele (s)" userId="d7dfd522-7a17-430d-8226-469b3eb93919" providerId="ADAL" clId="{D4A9FFD3-DE7B-4AEF-B281-F8A2D18BB962}" dt="2024-11-28T22:35:25.818" v="3281" actId="255"/>
          <ac:picMkLst>
            <pc:docMk/>
            <pc:sldMk cId="1328150000" sldId="304"/>
            <ac:picMk id="5" creationId="{806B1AE0-7608-D20B-984E-A33D395AE3C2}"/>
          </ac:picMkLst>
        </pc:picChg>
        <pc:picChg chg="mod">
          <ac:chgData name="Leonie Isele (s)" userId="d7dfd522-7a17-430d-8226-469b3eb93919" providerId="ADAL" clId="{D4A9FFD3-DE7B-4AEF-B281-F8A2D18BB962}" dt="2024-11-28T22:35:30.810" v="3282" actId="255"/>
          <ac:picMkLst>
            <pc:docMk/>
            <pc:sldMk cId="1328150000" sldId="304"/>
            <ac:picMk id="50" creationId="{B69F8EBF-1636-9655-2C49-5A71FD2CB544}"/>
          </ac:picMkLst>
        </pc:picChg>
      </pc:sldChg>
      <pc:sldChg chg="addSp delSp modSp mod addAnim delAnim">
        <pc:chgData name="Leonie Isele (s)" userId="d7dfd522-7a17-430d-8226-469b3eb93919" providerId="ADAL" clId="{D4A9FFD3-DE7B-4AEF-B281-F8A2D18BB962}" dt="2024-11-30T15:50:35.561" v="3388" actId="1076"/>
        <pc:sldMkLst>
          <pc:docMk/>
          <pc:sldMk cId="3612097471" sldId="305"/>
        </pc:sldMkLst>
        <pc:spChg chg="mod">
          <ac:chgData name="Leonie Isele (s)" userId="d7dfd522-7a17-430d-8226-469b3eb93919" providerId="ADAL" clId="{D4A9FFD3-DE7B-4AEF-B281-F8A2D18BB962}" dt="2024-11-30T15:50:35.561" v="3388" actId="1076"/>
          <ac:spMkLst>
            <pc:docMk/>
            <pc:sldMk cId="3612097471" sldId="305"/>
            <ac:spMk id="6" creationId="{91CB3908-9FC4-54C5-7830-31D14E8D8365}"/>
          </ac:spMkLst>
        </pc:spChg>
        <pc:graphicFrameChg chg="add del">
          <ac:chgData name="Leonie Isele (s)" userId="d7dfd522-7a17-430d-8226-469b3eb93919" providerId="ADAL" clId="{D4A9FFD3-DE7B-4AEF-B281-F8A2D18BB962}" dt="2024-11-27T19:51:26.205" v="3216" actId="478"/>
          <ac:graphicFrameMkLst>
            <pc:docMk/>
            <pc:sldMk cId="3612097471" sldId="305"/>
            <ac:graphicFrameMk id="3" creationId="{A8369F33-A318-F913-AED1-80ADBA77B588}"/>
          </ac:graphicFrameMkLst>
        </pc:graphicFrameChg>
      </pc:sldChg>
      <pc:sldChg chg="addSp delSp modSp del mod">
        <pc:chgData name="Leonie Isele (s)" userId="d7dfd522-7a17-430d-8226-469b3eb93919" providerId="ADAL" clId="{D4A9FFD3-DE7B-4AEF-B281-F8A2D18BB962}" dt="2024-11-29T16:20:40.516" v="3302" actId="47"/>
        <pc:sldMkLst>
          <pc:docMk/>
          <pc:sldMk cId="3509605670" sldId="307"/>
        </pc:sldMkLst>
      </pc:sldChg>
      <pc:sldChg chg="addSp delSp modSp del mod delAnim">
        <pc:chgData name="Leonie Isele (s)" userId="d7dfd522-7a17-430d-8226-469b3eb93919" providerId="ADAL" clId="{D4A9FFD3-DE7B-4AEF-B281-F8A2D18BB962}" dt="2024-11-29T16:20:39.725" v="3301" actId="47"/>
        <pc:sldMkLst>
          <pc:docMk/>
          <pc:sldMk cId="2396558026" sldId="308"/>
        </pc:sldMkLst>
      </pc:sldChg>
      <pc:sldChg chg="addSp delSp modSp add mod modAnim">
        <pc:chgData name="Leonie Isele (s)" userId="d7dfd522-7a17-430d-8226-469b3eb93919" providerId="ADAL" clId="{D4A9FFD3-DE7B-4AEF-B281-F8A2D18BB962}" dt="2024-11-28T22:35:47.458" v="3283" actId="255"/>
        <pc:sldMkLst>
          <pc:docMk/>
          <pc:sldMk cId="2512970100" sldId="309"/>
        </pc:sldMkLst>
        <pc:spChg chg="add mod">
          <ac:chgData name="Leonie Isele (s)" userId="d7dfd522-7a17-430d-8226-469b3eb93919" providerId="ADAL" clId="{D4A9FFD3-DE7B-4AEF-B281-F8A2D18BB962}" dt="2024-11-28T22:35:47.458" v="3283" actId="255"/>
          <ac:spMkLst>
            <pc:docMk/>
            <pc:sldMk cId="2512970100" sldId="309"/>
            <ac:spMk id="4" creationId="{D6340913-690F-FD03-A805-5AA539C9CD65}"/>
          </ac:spMkLst>
        </pc:spChg>
        <pc:spChg chg="add mod">
          <ac:chgData name="Leonie Isele (s)" userId="d7dfd522-7a17-430d-8226-469b3eb93919" providerId="ADAL" clId="{D4A9FFD3-DE7B-4AEF-B281-F8A2D18BB962}" dt="2024-11-28T22:35:47.458" v="3283" actId="255"/>
          <ac:spMkLst>
            <pc:docMk/>
            <pc:sldMk cId="2512970100" sldId="309"/>
            <ac:spMk id="9" creationId="{BB725E6E-1BA9-F186-5249-FB1B73838BD0}"/>
          </ac:spMkLst>
        </pc:spChg>
        <pc:spChg chg="mod">
          <ac:chgData name="Leonie Isele (s)" userId="d7dfd522-7a17-430d-8226-469b3eb93919" providerId="ADAL" clId="{D4A9FFD3-DE7B-4AEF-B281-F8A2D18BB962}" dt="2024-11-26T13:58:12.893" v="2695" actId="1076"/>
          <ac:spMkLst>
            <pc:docMk/>
            <pc:sldMk cId="2512970100" sldId="309"/>
            <ac:spMk id="24" creationId="{E584A5E8-2B6D-FA29-16F0-A571808FCBEA}"/>
          </ac:spMkLst>
        </pc:spChg>
        <pc:spChg chg="mod topLvl">
          <ac:chgData name="Leonie Isele (s)" userId="d7dfd522-7a17-430d-8226-469b3eb93919" providerId="ADAL" clId="{D4A9FFD3-DE7B-4AEF-B281-F8A2D18BB962}" dt="2024-11-28T22:35:47.458" v="3283" actId="255"/>
          <ac:spMkLst>
            <pc:docMk/>
            <pc:sldMk cId="2512970100" sldId="309"/>
            <ac:spMk id="44" creationId="{4A9674BC-528B-8509-4909-AF956CF2BEFD}"/>
          </ac:spMkLst>
        </pc:spChg>
        <pc:grpChg chg="add mod">
          <ac:chgData name="Leonie Isele (s)" userId="d7dfd522-7a17-430d-8226-469b3eb93919" providerId="ADAL" clId="{D4A9FFD3-DE7B-4AEF-B281-F8A2D18BB962}" dt="2024-11-28T22:35:47.458" v="3283" actId="255"/>
          <ac:grpSpMkLst>
            <pc:docMk/>
            <pc:sldMk cId="2512970100" sldId="309"/>
            <ac:grpSpMk id="10" creationId="{C64863A5-6AAB-F803-150D-C17DFFFD5B11}"/>
          </ac:grpSpMkLst>
        </pc:grpChg>
        <pc:grpChg chg="add mod">
          <ac:chgData name="Leonie Isele (s)" userId="d7dfd522-7a17-430d-8226-469b3eb93919" providerId="ADAL" clId="{D4A9FFD3-DE7B-4AEF-B281-F8A2D18BB962}" dt="2024-11-28T22:35:47.458" v="3283" actId="255"/>
          <ac:grpSpMkLst>
            <pc:docMk/>
            <pc:sldMk cId="2512970100" sldId="309"/>
            <ac:grpSpMk id="11" creationId="{32C1428B-BBB3-B480-412C-16FFFB360105}"/>
          </ac:grpSpMkLst>
        </pc:grpChg>
        <pc:grpChg chg="add mod">
          <ac:chgData name="Leonie Isele (s)" userId="d7dfd522-7a17-430d-8226-469b3eb93919" providerId="ADAL" clId="{D4A9FFD3-DE7B-4AEF-B281-F8A2D18BB962}" dt="2024-11-28T22:35:47.458" v="3283" actId="255"/>
          <ac:grpSpMkLst>
            <pc:docMk/>
            <pc:sldMk cId="2512970100" sldId="309"/>
            <ac:grpSpMk id="13" creationId="{4B2428D8-C383-2D8B-74F9-F2AB6687624F}"/>
          </ac:grpSpMkLst>
        </pc:grpChg>
        <pc:grpChg chg="add mod">
          <ac:chgData name="Leonie Isele (s)" userId="d7dfd522-7a17-430d-8226-469b3eb93919" providerId="ADAL" clId="{D4A9FFD3-DE7B-4AEF-B281-F8A2D18BB962}" dt="2024-11-28T22:35:47.458" v="3283" actId="255"/>
          <ac:grpSpMkLst>
            <pc:docMk/>
            <pc:sldMk cId="2512970100" sldId="309"/>
            <ac:grpSpMk id="14" creationId="{7CBDAF9D-FF40-1671-FCB7-B01E83111EF6}"/>
          </ac:grpSpMkLst>
        </pc:grpChg>
        <pc:grpChg chg="mod">
          <ac:chgData name="Leonie Isele (s)" userId="d7dfd522-7a17-430d-8226-469b3eb93919" providerId="ADAL" clId="{D4A9FFD3-DE7B-4AEF-B281-F8A2D18BB962}" dt="2024-11-26T14:22:56.421" v="2890" actId="1076"/>
          <ac:grpSpMkLst>
            <pc:docMk/>
            <pc:sldMk cId="2512970100" sldId="309"/>
            <ac:grpSpMk id="45" creationId="{454B56B1-0F12-55F2-BF5A-63C2D30EFFCD}"/>
          </ac:grpSpMkLst>
        </pc:grpChg>
        <pc:grpChg chg="mod">
          <ac:chgData name="Leonie Isele (s)" userId="d7dfd522-7a17-430d-8226-469b3eb93919" providerId="ADAL" clId="{D4A9FFD3-DE7B-4AEF-B281-F8A2D18BB962}" dt="2024-11-26T14:01:16.172" v="2737" actId="14100"/>
          <ac:grpSpMkLst>
            <pc:docMk/>
            <pc:sldMk cId="2512970100" sldId="309"/>
            <ac:grpSpMk id="47" creationId="{60A5BC26-F373-2969-CE43-F863FA56B5B3}"/>
          </ac:grpSpMkLst>
        </pc:grpChg>
        <pc:grpChg chg="mod">
          <ac:chgData name="Leonie Isele (s)" userId="d7dfd522-7a17-430d-8226-469b3eb93919" providerId="ADAL" clId="{D4A9FFD3-DE7B-4AEF-B281-F8A2D18BB962}" dt="2024-11-26T14:09:13.684" v="2808" actId="14100"/>
          <ac:grpSpMkLst>
            <pc:docMk/>
            <pc:sldMk cId="2512970100" sldId="309"/>
            <ac:grpSpMk id="49" creationId="{BDB8CB82-B99C-5AF8-B24C-E8581DE6FF1D}"/>
          </ac:grpSpMkLst>
        </pc:grpChg>
        <pc:picChg chg="add mod">
          <ac:chgData name="Leonie Isele (s)" userId="d7dfd522-7a17-430d-8226-469b3eb93919" providerId="ADAL" clId="{D4A9FFD3-DE7B-4AEF-B281-F8A2D18BB962}" dt="2024-11-28T22:35:47.458" v="3283" actId="255"/>
          <ac:picMkLst>
            <pc:docMk/>
            <pc:sldMk cId="2512970100" sldId="309"/>
            <ac:picMk id="3" creationId="{53A4D63F-FD30-65CC-6D07-4E84E5BFB832}"/>
          </ac:picMkLst>
        </pc:picChg>
        <pc:picChg chg="mod">
          <ac:chgData name="Leonie Isele (s)" userId="d7dfd522-7a17-430d-8226-469b3eb93919" providerId="ADAL" clId="{D4A9FFD3-DE7B-4AEF-B281-F8A2D18BB962}" dt="2024-11-26T13:58:01.109" v="2692" actId="1076"/>
          <ac:picMkLst>
            <pc:docMk/>
            <pc:sldMk cId="2512970100" sldId="309"/>
            <ac:picMk id="16" creationId="{A46BBFC9-C813-100F-8C1C-570AE7197C11}"/>
          </ac:picMkLst>
        </pc:picChg>
        <pc:picChg chg="mod">
          <ac:chgData name="Leonie Isele (s)" userId="d7dfd522-7a17-430d-8226-469b3eb93919" providerId="ADAL" clId="{D4A9FFD3-DE7B-4AEF-B281-F8A2D18BB962}" dt="2024-11-26T13:58:08.144" v="2693" actId="1076"/>
          <ac:picMkLst>
            <pc:docMk/>
            <pc:sldMk cId="2512970100" sldId="309"/>
            <ac:picMk id="20" creationId="{520EDEA7-03BF-3322-1054-1004AEB39B58}"/>
          </ac:picMkLst>
        </pc:picChg>
        <pc:picChg chg="mod">
          <ac:chgData name="Leonie Isele (s)" userId="d7dfd522-7a17-430d-8226-469b3eb93919" providerId="ADAL" clId="{D4A9FFD3-DE7B-4AEF-B281-F8A2D18BB962}" dt="2024-11-26T14:09:23.310" v="2811" actId="1076"/>
          <ac:picMkLst>
            <pc:docMk/>
            <pc:sldMk cId="2512970100" sldId="309"/>
            <ac:picMk id="23" creationId="{DF4BD4BA-E7C6-C1CF-A34B-D32A41969DD4}"/>
          </ac:picMkLst>
        </pc:picChg>
        <pc:picChg chg="mod">
          <ac:chgData name="Leonie Isele (s)" userId="d7dfd522-7a17-430d-8226-469b3eb93919" providerId="ADAL" clId="{D4A9FFD3-DE7B-4AEF-B281-F8A2D18BB962}" dt="2024-11-26T14:01:26.722" v="2740" actId="1076"/>
          <ac:picMkLst>
            <pc:docMk/>
            <pc:sldMk cId="2512970100" sldId="309"/>
            <ac:picMk id="25" creationId="{557617B9-D5C5-F26E-DF66-02455197472E}"/>
          </ac:picMkLst>
        </pc:picChg>
        <pc:cxnChg chg="mod topLvl">
          <ac:chgData name="Leonie Isele (s)" userId="d7dfd522-7a17-430d-8226-469b3eb93919" providerId="ADAL" clId="{D4A9FFD3-DE7B-4AEF-B281-F8A2D18BB962}" dt="2024-11-28T22:35:47.458" v="3283" actId="255"/>
          <ac:cxnSpMkLst>
            <pc:docMk/>
            <pc:sldMk cId="2512970100" sldId="309"/>
            <ac:cxnSpMk id="36" creationId="{A46755C3-33B8-E956-58AF-2D49EDD7F963}"/>
          </ac:cxnSpMkLst>
        </pc:cxnChg>
      </pc:sldChg>
      <pc:sldChg chg="modSp add modAnim">
        <pc:chgData name="Leonie Isele (s)" userId="d7dfd522-7a17-430d-8226-469b3eb93919" providerId="ADAL" clId="{D4A9FFD3-DE7B-4AEF-B281-F8A2D18BB962}" dt="2024-11-28T22:37:39.577" v="3288" actId="114"/>
        <pc:sldMkLst>
          <pc:docMk/>
          <pc:sldMk cId="1924045454" sldId="310"/>
        </pc:sldMkLst>
        <pc:spChg chg="mod">
          <ac:chgData name="Leonie Isele (s)" userId="d7dfd522-7a17-430d-8226-469b3eb93919" providerId="ADAL" clId="{D4A9FFD3-DE7B-4AEF-B281-F8A2D18BB962}" dt="2024-11-28T22:37:00.112" v="3284" actId="114"/>
          <ac:spMkLst>
            <pc:docMk/>
            <pc:sldMk cId="1924045454" sldId="310"/>
            <ac:spMk id="3" creationId="{6D8B60B9-682E-6E09-42E0-CD7A02D2E9F7}"/>
          </ac:spMkLst>
        </pc:spChg>
        <pc:spChg chg="mod">
          <ac:chgData name="Leonie Isele (s)" userId="d7dfd522-7a17-430d-8226-469b3eb93919" providerId="ADAL" clId="{D4A9FFD3-DE7B-4AEF-B281-F8A2D18BB962}" dt="2024-11-28T22:37:11.180" v="3285" actId="114"/>
          <ac:spMkLst>
            <pc:docMk/>
            <pc:sldMk cId="1924045454" sldId="310"/>
            <ac:spMk id="5" creationId="{56D8D837-B4DE-EADB-5F55-818321F226FD}"/>
          </ac:spMkLst>
        </pc:spChg>
        <pc:spChg chg="mod">
          <ac:chgData name="Leonie Isele (s)" userId="d7dfd522-7a17-430d-8226-469b3eb93919" providerId="ADAL" clId="{D4A9FFD3-DE7B-4AEF-B281-F8A2D18BB962}" dt="2024-11-28T22:37:24.230" v="3286" actId="114"/>
          <ac:spMkLst>
            <pc:docMk/>
            <pc:sldMk cId="1924045454" sldId="310"/>
            <ac:spMk id="11" creationId="{F226AEDE-4B75-DC9F-21C0-747FE9DEE986}"/>
          </ac:spMkLst>
        </pc:spChg>
        <pc:spChg chg="mod">
          <ac:chgData name="Leonie Isele (s)" userId="d7dfd522-7a17-430d-8226-469b3eb93919" providerId="ADAL" clId="{D4A9FFD3-DE7B-4AEF-B281-F8A2D18BB962}" dt="2024-11-28T22:37:29.660" v="3287" actId="114"/>
          <ac:spMkLst>
            <pc:docMk/>
            <pc:sldMk cId="1924045454" sldId="310"/>
            <ac:spMk id="15" creationId="{39FD1612-CA36-B656-179A-7028F6864D6F}"/>
          </ac:spMkLst>
        </pc:spChg>
        <pc:spChg chg="mod">
          <ac:chgData name="Leonie Isele (s)" userId="d7dfd522-7a17-430d-8226-469b3eb93919" providerId="ADAL" clId="{D4A9FFD3-DE7B-4AEF-B281-F8A2D18BB962}" dt="2024-11-28T22:37:39.577" v="3288" actId="114"/>
          <ac:spMkLst>
            <pc:docMk/>
            <pc:sldMk cId="1924045454" sldId="310"/>
            <ac:spMk id="21" creationId="{AE9954DB-29C4-5025-4002-187FDE9030D2}"/>
          </ac:spMkLst>
        </pc:spChg>
      </pc:sldChg>
      <pc:sldChg chg="add del">
        <pc:chgData name="Leonie Isele (s)" userId="d7dfd522-7a17-430d-8226-469b3eb93919" providerId="ADAL" clId="{D4A9FFD3-DE7B-4AEF-B281-F8A2D18BB962}" dt="2024-11-27T19:44:12.035" v="3201" actId="47"/>
        <pc:sldMkLst>
          <pc:docMk/>
          <pc:sldMk cId="1258533615" sldId="311"/>
        </pc:sldMkLst>
      </pc:sldChg>
      <pc:sldChg chg="add">
        <pc:chgData name="Leonie Isele (s)" userId="d7dfd522-7a17-430d-8226-469b3eb93919" providerId="ADAL" clId="{D4A9FFD3-DE7B-4AEF-B281-F8A2D18BB962}" dt="2024-11-27T19:45:55.416" v="3206"/>
        <pc:sldMkLst>
          <pc:docMk/>
          <pc:sldMk cId="1555746057" sldId="311"/>
        </pc:sldMkLst>
      </pc:sldChg>
      <pc:sldChg chg="mod modShow">
        <pc:chgData name="Leonie Isele (s)" userId="d7dfd522-7a17-430d-8226-469b3eb93919" providerId="ADAL" clId="{D4A9FFD3-DE7B-4AEF-B281-F8A2D18BB962}" dt="2024-11-29T16:35:35.636" v="3348" actId="729"/>
        <pc:sldMkLst>
          <pc:docMk/>
          <pc:sldMk cId="1171772458" sldId="312"/>
        </pc:sldMkLst>
      </pc:sldChg>
      <pc:sldChg chg="mod modShow">
        <pc:chgData name="Leonie Isele (s)" userId="d7dfd522-7a17-430d-8226-469b3eb93919" providerId="ADAL" clId="{D4A9FFD3-DE7B-4AEF-B281-F8A2D18BB962}" dt="2024-11-29T16:35:38.323" v="3349" actId="729"/>
        <pc:sldMkLst>
          <pc:docMk/>
          <pc:sldMk cId="2523395775" sldId="313"/>
        </pc:sldMkLst>
      </pc:sldChg>
      <pc:sldChg chg="addSp delSp modSp add mod">
        <pc:chgData name="Leonie Isele (s)" userId="d7dfd522-7a17-430d-8226-469b3eb93919" providerId="ADAL" clId="{D4A9FFD3-DE7B-4AEF-B281-F8A2D18BB962}" dt="2024-11-29T16:40:45.011" v="3354" actId="20577"/>
        <pc:sldMkLst>
          <pc:docMk/>
          <pc:sldMk cId="2852821370" sldId="314"/>
        </pc:sldMkLst>
        <pc:spChg chg="add del mod">
          <ac:chgData name="Leonie Isele (s)" userId="d7dfd522-7a17-430d-8226-469b3eb93919" providerId="ADAL" clId="{D4A9FFD3-DE7B-4AEF-B281-F8A2D18BB962}" dt="2024-11-29T16:33:41.552" v="3341" actId="478"/>
          <ac:spMkLst>
            <pc:docMk/>
            <pc:sldMk cId="2852821370" sldId="314"/>
            <ac:spMk id="8" creationId="{61534B34-8347-37FE-BCAC-E54828E396CA}"/>
          </ac:spMkLst>
        </pc:spChg>
        <pc:spChg chg="mod">
          <ac:chgData name="Leonie Isele (s)" userId="d7dfd522-7a17-430d-8226-469b3eb93919" providerId="ADAL" clId="{D4A9FFD3-DE7B-4AEF-B281-F8A2D18BB962}" dt="2024-11-29T16:40:45.011" v="3354" actId="20577"/>
          <ac:spMkLst>
            <pc:docMk/>
            <pc:sldMk cId="2852821370" sldId="314"/>
            <ac:spMk id="13" creationId="{B64EEB34-37F8-FE56-5DF7-B27FFDB363F7}"/>
          </ac:spMkLst>
        </pc:spChg>
        <pc:picChg chg="del">
          <ac:chgData name="Leonie Isele (s)" userId="d7dfd522-7a17-430d-8226-469b3eb93919" providerId="ADAL" clId="{D4A9FFD3-DE7B-4AEF-B281-F8A2D18BB962}" dt="2024-11-29T16:32:54.676" v="3335" actId="478"/>
          <ac:picMkLst>
            <pc:docMk/>
            <pc:sldMk cId="2852821370" sldId="314"/>
            <ac:picMk id="3" creationId="{C3F35519-AF08-EEDB-B828-18A6D779EA5D}"/>
          </ac:picMkLst>
        </pc:picChg>
        <pc:picChg chg="del">
          <ac:chgData name="Leonie Isele (s)" userId="d7dfd522-7a17-430d-8226-469b3eb93919" providerId="ADAL" clId="{D4A9FFD3-DE7B-4AEF-B281-F8A2D18BB962}" dt="2024-11-29T16:33:31.341" v="3339" actId="478"/>
          <ac:picMkLst>
            <pc:docMk/>
            <pc:sldMk cId="2852821370" sldId="314"/>
            <ac:picMk id="4" creationId="{F2B3A587-13D2-97EF-2645-6026D721E067}"/>
          </ac:picMkLst>
        </pc:picChg>
        <pc:picChg chg="add mod">
          <ac:chgData name="Leonie Isele (s)" userId="d7dfd522-7a17-430d-8226-469b3eb93919" providerId="ADAL" clId="{D4A9FFD3-DE7B-4AEF-B281-F8A2D18BB962}" dt="2024-11-29T16:34:05.249" v="3343" actId="1076"/>
          <ac:picMkLst>
            <pc:docMk/>
            <pc:sldMk cId="2852821370" sldId="314"/>
            <ac:picMk id="5" creationId="{97C93811-8594-538D-C0CD-8B846E995302}"/>
          </ac:picMkLst>
        </pc:picChg>
        <pc:picChg chg="add mod">
          <ac:chgData name="Leonie Isele (s)" userId="d7dfd522-7a17-430d-8226-469b3eb93919" providerId="ADAL" clId="{D4A9FFD3-DE7B-4AEF-B281-F8A2D18BB962}" dt="2024-11-29T16:34:07.262" v="3344" actId="1076"/>
          <ac:picMkLst>
            <pc:docMk/>
            <pc:sldMk cId="2852821370" sldId="314"/>
            <ac:picMk id="6" creationId="{D2EDBB8E-8B91-74EE-EA8C-DA8559E06CE3}"/>
          </ac:picMkLst>
        </pc:picChg>
        <pc:picChg chg="del">
          <ac:chgData name="Leonie Isele (s)" userId="d7dfd522-7a17-430d-8226-469b3eb93919" providerId="ADAL" clId="{D4A9FFD3-DE7B-4AEF-B281-F8A2D18BB962}" dt="2024-11-29T16:32:54.137" v="3334" actId="478"/>
          <ac:picMkLst>
            <pc:docMk/>
            <pc:sldMk cId="2852821370" sldId="314"/>
            <ac:picMk id="9" creationId="{67CF953C-1401-9B33-F547-036332F40434}"/>
          </ac:picMkLst>
        </pc:picChg>
        <pc:picChg chg="del">
          <ac:chgData name="Leonie Isele (s)" userId="d7dfd522-7a17-430d-8226-469b3eb93919" providerId="ADAL" clId="{D4A9FFD3-DE7B-4AEF-B281-F8A2D18BB962}" dt="2024-11-29T16:33:29.816" v="3338" actId="478"/>
          <ac:picMkLst>
            <pc:docMk/>
            <pc:sldMk cId="2852821370" sldId="314"/>
            <ac:picMk id="10" creationId="{89FE8B8F-4B2F-2358-932F-947BBE6E4A85}"/>
          </ac:picMkLst>
        </pc:picChg>
        <pc:picChg chg="add mod">
          <ac:chgData name="Leonie Isele (s)" userId="d7dfd522-7a17-430d-8226-469b3eb93919" providerId="ADAL" clId="{D4A9FFD3-DE7B-4AEF-B281-F8A2D18BB962}" dt="2024-11-29T16:33:32.809" v="3340"/>
          <ac:picMkLst>
            <pc:docMk/>
            <pc:sldMk cId="2852821370" sldId="314"/>
            <ac:picMk id="11" creationId="{4FD5EF3D-12B5-E10D-642B-97EC56F03726}"/>
          </ac:picMkLst>
        </pc:picChg>
        <pc:picChg chg="add mod">
          <ac:chgData name="Leonie Isele (s)" userId="d7dfd522-7a17-430d-8226-469b3eb93919" providerId="ADAL" clId="{D4A9FFD3-DE7B-4AEF-B281-F8A2D18BB962}" dt="2024-11-29T16:33:32.809" v="3340"/>
          <ac:picMkLst>
            <pc:docMk/>
            <pc:sldMk cId="2852821370" sldId="314"/>
            <ac:picMk id="14" creationId="{8A83F8EE-3D84-5E62-EE54-423C8007DCBF}"/>
          </ac:picMkLst>
        </pc:picChg>
        <pc:cxnChg chg="ord">
          <ac:chgData name="Leonie Isele (s)" userId="d7dfd522-7a17-430d-8226-469b3eb93919" providerId="ADAL" clId="{D4A9FFD3-DE7B-4AEF-B281-F8A2D18BB962}" dt="2024-11-29T16:33:50.871" v="3342" actId="166"/>
          <ac:cxnSpMkLst>
            <pc:docMk/>
            <pc:sldMk cId="2852821370" sldId="314"/>
            <ac:cxnSpMk id="12" creationId="{04A9684F-7C47-A74D-C847-9AFD0F456C1A}"/>
          </ac:cxnSpMkLst>
        </pc:cxnChg>
      </pc:sldChg>
    </pc:docChg>
  </pc:docChgLst>
  <pc:docChgLst>
    <pc:chgData name="Ramon Winkler (s)" userId="S::ramon.winkler@students.fhnw.ch::58735b25-8641-447c-9f05-ef1e454e9a66" providerId="AD" clId="Web-{AE20E410-62D4-C749-DFE1-D7A58DD0AB2E}"/>
    <pc:docChg chg="addSld delSld modSld sldOrd">
      <pc:chgData name="Ramon Winkler (s)" userId="S::ramon.winkler@students.fhnw.ch::58735b25-8641-447c-9f05-ef1e454e9a66" providerId="AD" clId="Web-{AE20E410-62D4-C749-DFE1-D7A58DD0AB2E}" dt="2024-11-22T20:17:20.485" v="291" actId="1076"/>
      <pc:docMkLst>
        <pc:docMk/>
      </pc:docMkLst>
      <pc:sldChg chg="addSp delSp modSp">
        <pc:chgData name="Ramon Winkler (s)" userId="S::ramon.winkler@students.fhnw.ch::58735b25-8641-447c-9f05-ef1e454e9a66" providerId="AD" clId="Web-{AE20E410-62D4-C749-DFE1-D7A58DD0AB2E}" dt="2024-11-22T19:47:44.430" v="82"/>
        <pc:sldMkLst>
          <pc:docMk/>
          <pc:sldMk cId="1034833577" sldId="260"/>
        </pc:sldMkLst>
      </pc:sldChg>
      <pc:sldChg chg="addSp delSp modSp">
        <pc:chgData name="Ramon Winkler (s)" userId="S::ramon.winkler@students.fhnw.ch::58735b25-8641-447c-9f05-ef1e454e9a66" providerId="AD" clId="Web-{AE20E410-62D4-C749-DFE1-D7A58DD0AB2E}" dt="2024-11-22T19:44:42.256" v="78" actId="1076"/>
        <pc:sldMkLst>
          <pc:docMk/>
          <pc:sldMk cId="1797340700" sldId="262"/>
        </pc:sldMkLst>
      </pc:sldChg>
      <pc:sldChg chg="ord">
        <pc:chgData name="Ramon Winkler (s)" userId="S::ramon.winkler@students.fhnw.ch::58735b25-8641-447c-9f05-ef1e454e9a66" providerId="AD" clId="Web-{AE20E410-62D4-C749-DFE1-D7A58DD0AB2E}" dt="2024-11-22T20:02:50.911" v="198"/>
        <pc:sldMkLst>
          <pc:docMk/>
          <pc:sldMk cId="2336032120" sldId="268"/>
        </pc:sldMkLst>
      </pc:sldChg>
      <pc:sldChg chg="add del">
        <pc:chgData name="Ramon Winkler (s)" userId="S::ramon.winkler@students.fhnw.ch::58735b25-8641-447c-9f05-ef1e454e9a66" providerId="AD" clId="Web-{AE20E410-62D4-C749-DFE1-D7A58DD0AB2E}" dt="2024-11-22T19:29:12.086" v="52"/>
        <pc:sldMkLst>
          <pc:docMk/>
          <pc:sldMk cId="2833506414" sldId="270"/>
        </pc:sldMkLst>
      </pc:sldChg>
      <pc:sldChg chg="addSp delSp modSp del">
        <pc:chgData name="Ramon Winkler (s)" userId="S::ramon.winkler@students.fhnw.ch::58735b25-8641-447c-9f05-ef1e454e9a66" providerId="AD" clId="Web-{AE20E410-62D4-C749-DFE1-D7A58DD0AB2E}" dt="2024-11-22T19:21:15.986" v="5"/>
        <pc:sldMkLst>
          <pc:docMk/>
          <pc:sldMk cId="3996749947" sldId="271"/>
        </pc:sldMkLst>
      </pc:sldChg>
      <pc:sldChg chg="addSp delSp modSp ord addAnim">
        <pc:chgData name="Ramon Winkler (s)" userId="S::ramon.winkler@students.fhnw.ch::58735b25-8641-447c-9f05-ef1e454e9a66" providerId="AD" clId="Web-{AE20E410-62D4-C749-DFE1-D7A58DD0AB2E}" dt="2024-11-22T20:14:14.436" v="281"/>
        <pc:sldMkLst>
          <pc:docMk/>
          <pc:sldMk cId="2641619492" sldId="273"/>
        </pc:sldMkLst>
      </pc:sldChg>
      <pc:sldChg chg="addSp modSp add del">
        <pc:chgData name="Ramon Winkler (s)" userId="S::ramon.winkler@students.fhnw.ch::58735b25-8641-447c-9f05-ef1e454e9a66" providerId="AD" clId="Web-{AE20E410-62D4-C749-DFE1-D7A58DD0AB2E}" dt="2024-11-22T20:00:40.550" v="193" actId="1076"/>
        <pc:sldMkLst>
          <pc:docMk/>
          <pc:sldMk cId="3130424443" sldId="278"/>
        </pc:sldMkLst>
      </pc:sldChg>
      <pc:sldChg chg="del">
        <pc:chgData name="Ramon Winkler (s)" userId="S::ramon.winkler@students.fhnw.ch::58735b25-8641-447c-9f05-ef1e454e9a66" providerId="AD" clId="Web-{AE20E410-62D4-C749-DFE1-D7A58DD0AB2E}" dt="2024-11-22T19:21:39.596" v="7"/>
        <pc:sldMkLst>
          <pc:docMk/>
          <pc:sldMk cId="2262704250" sldId="279"/>
        </pc:sldMkLst>
      </pc:sldChg>
      <pc:sldChg chg="del">
        <pc:chgData name="Ramon Winkler (s)" userId="S::ramon.winkler@students.fhnw.ch::58735b25-8641-447c-9f05-ef1e454e9a66" providerId="AD" clId="Web-{AE20E410-62D4-C749-DFE1-D7A58DD0AB2E}" dt="2024-11-22T19:21:57.659" v="9"/>
        <pc:sldMkLst>
          <pc:docMk/>
          <pc:sldMk cId="4059049817" sldId="280"/>
        </pc:sldMkLst>
      </pc:sldChg>
      <pc:sldChg chg="ord">
        <pc:chgData name="Ramon Winkler (s)" userId="S::ramon.winkler@students.fhnw.ch::58735b25-8641-447c-9f05-ef1e454e9a66" providerId="AD" clId="Web-{AE20E410-62D4-C749-DFE1-D7A58DD0AB2E}" dt="2024-11-22T20:02:47.583" v="197"/>
        <pc:sldMkLst>
          <pc:docMk/>
          <pc:sldMk cId="3558370294" sldId="282"/>
        </pc:sldMkLst>
      </pc:sldChg>
      <pc:sldChg chg="delSp modSp del">
        <pc:chgData name="Ramon Winkler (s)" userId="S::ramon.winkler@students.fhnw.ch::58735b25-8641-447c-9f05-ef1e454e9a66" providerId="AD" clId="Web-{AE20E410-62D4-C749-DFE1-D7A58DD0AB2E}" dt="2024-11-22T20:09:13.151" v="224"/>
        <pc:sldMkLst>
          <pc:docMk/>
          <pc:sldMk cId="884354409" sldId="284"/>
        </pc:sldMkLst>
      </pc:sldChg>
      <pc:sldChg chg="addSp delSp modSp">
        <pc:chgData name="Ramon Winkler (s)" userId="S::ramon.winkler@students.fhnw.ch::58735b25-8641-447c-9f05-ef1e454e9a66" providerId="AD" clId="Web-{AE20E410-62D4-C749-DFE1-D7A58DD0AB2E}" dt="2024-11-22T20:12:17.419" v="263" actId="1076"/>
        <pc:sldMkLst>
          <pc:docMk/>
          <pc:sldMk cId="2152835127" sldId="285"/>
        </pc:sldMkLst>
      </pc:sldChg>
      <pc:sldChg chg="del">
        <pc:chgData name="Ramon Winkler (s)" userId="S::ramon.winkler@students.fhnw.ch::58735b25-8641-447c-9f05-ef1e454e9a66" providerId="AD" clId="Web-{AE20E410-62D4-C749-DFE1-D7A58DD0AB2E}" dt="2024-11-22T19:57:53.313" v="170"/>
        <pc:sldMkLst>
          <pc:docMk/>
          <pc:sldMk cId="403732997" sldId="286"/>
        </pc:sldMkLst>
      </pc:sldChg>
      <pc:sldChg chg="addSp delSp modSp add ord">
        <pc:chgData name="Ramon Winkler (s)" userId="S::ramon.winkler@students.fhnw.ch::58735b25-8641-447c-9f05-ef1e454e9a66" providerId="AD" clId="Web-{AE20E410-62D4-C749-DFE1-D7A58DD0AB2E}" dt="2024-11-22T20:16:41.016" v="284"/>
        <pc:sldMkLst>
          <pc:docMk/>
          <pc:sldMk cId="4030992078" sldId="287"/>
        </pc:sldMkLst>
      </pc:sldChg>
      <pc:sldChg chg="add del">
        <pc:chgData name="Ramon Winkler (s)" userId="S::ramon.winkler@students.fhnw.ch::58735b25-8641-447c-9f05-ef1e454e9a66" providerId="AD" clId="Web-{AE20E410-62D4-C749-DFE1-D7A58DD0AB2E}" dt="2024-11-22T20:14:35.092" v="282"/>
        <pc:sldMkLst>
          <pc:docMk/>
          <pc:sldMk cId="1017382939" sldId="288"/>
        </pc:sldMkLst>
      </pc:sldChg>
      <pc:sldChg chg="add ord">
        <pc:chgData name="Ramon Winkler (s)" userId="S::ramon.winkler@students.fhnw.ch::58735b25-8641-447c-9f05-ef1e454e9a66" providerId="AD" clId="Web-{AE20E410-62D4-C749-DFE1-D7A58DD0AB2E}" dt="2024-11-22T20:03:32.021" v="199"/>
        <pc:sldMkLst>
          <pc:docMk/>
          <pc:sldMk cId="2902491378" sldId="289"/>
        </pc:sldMkLst>
      </pc:sldChg>
      <pc:sldChg chg="add">
        <pc:chgData name="Ramon Winkler (s)" userId="S::ramon.winkler@students.fhnw.ch::58735b25-8641-447c-9f05-ef1e454e9a66" providerId="AD" clId="Web-{AE20E410-62D4-C749-DFE1-D7A58DD0AB2E}" dt="2024-11-22T19:21:55.909" v="8"/>
        <pc:sldMkLst>
          <pc:docMk/>
          <pc:sldMk cId="502966930" sldId="290"/>
        </pc:sldMkLst>
      </pc:sldChg>
      <pc:sldChg chg="add del">
        <pc:chgData name="Ramon Winkler (s)" userId="S::ramon.winkler@students.fhnw.ch::58735b25-8641-447c-9f05-ef1e454e9a66" providerId="AD" clId="Web-{AE20E410-62D4-C749-DFE1-D7A58DD0AB2E}" dt="2024-11-22T19:36:28.374" v="56"/>
        <pc:sldMkLst>
          <pc:docMk/>
          <pc:sldMk cId="3112789205" sldId="291"/>
        </pc:sldMkLst>
      </pc:sldChg>
      <pc:sldChg chg="addSp delSp add del">
        <pc:chgData name="Ramon Winkler (s)" userId="S::ramon.winkler@students.fhnw.ch::58735b25-8641-447c-9f05-ef1e454e9a66" providerId="AD" clId="Web-{AE20E410-62D4-C749-DFE1-D7A58DD0AB2E}" dt="2024-11-22T20:09:09.088" v="223"/>
        <pc:sldMkLst>
          <pc:docMk/>
          <pc:sldMk cId="4109194416" sldId="292"/>
        </pc:sldMkLst>
      </pc:sldChg>
      <pc:sldChg chg="addSp delSp modSp add">
        <pc:chgData name="Ramon Winkler (s)" userId="S::ramon.winkler@students.fhnw.ch::58735b25-8641-447c-9f05-ef1e454e9a66" providerId="AD" clId="Web-{AE20E410-62D4-C749-DFE1-D7A58DD0AB2E}" dt="2024-11-22T19:57:49.376" v="169" actId="1076"/>
        <pc:sldMkLst>
          <pc:docMk/>
          <pc:sldMk cId="4221008285" sldId="293"/>
        </pc:sldMkLst>
        <pc:spChg chg="add mod">
          <ac:chgData name="Ramon Winkler (s)" userId="S::ramon.winkler@students.fhnw.ch::58735b25-8641-447c-9f05-ef1e454e9a66" providerId="AD" clId="Web-{AE20E410-62D4-C749-DFE1-D7A58DD0AB2E}" dt="2024-11-22T19:57:49.376" v="169" actId="1076"/>
          <ac:spMkLst>
            <pc:docMk/>
            <pc:sldMk cId="4221008285" sldId="293"/>
            <ac:spMk id="3" creationId="{76C55ECC-E2C4-9771-2B0A-AB21EADD7FC0}"/>
          </ac:spMkLst>
        </pc:spChg>
        <pc:spChg chg="add">
          <ac:chgData name="Ramon Winkler (s)" userId="S::ramon.winkler@students.fhnw.ch::58735b25-8641-447c-9f05-ef1e454e9a66" providerId="AD" clId="Web-{AE20E410-62D4-C749-DFE1-D7A58DD0AB2E}" dt="2024-11-22T19:57:13.688" v="162"/>
          <ac:spMkLst>
            <pc:docMk/>
            <pc:sldMk cId="4221008285" sldId="293"/>
            <ac:spMk id="11" creationId="{665DBBEF-238B-476B-96AB-8AAC3224ECEA}"/>
          </ac:spMkLst>
        </pc:spChg>
        <pc:spChg chg="add">
          <ac:chgData name="Ramon Winkler (s)" userId="S::ramon.winkler@students.fhnw.ch::58735b25-8641-447c-9f05-ef1e454e9a66" providerId="AD" clId="Web-{AE20E410-62D4-C749-DFE1-D7A58DD0AB2E}" dt="2024-11-22T19:57:13.688" v="162"/>
          <ac:spMkLst>
            <pc:docMk/>
            <pc:sldMk cId="4221008285" sldId="293"/>
            <ac:spMk id="13" creationId="{3FCFB1DE-0B7E-48CC-BA90-B2AB0889F9D6}"/>
          </ac:spMkLst>
        </pc:spChg>
        <pc:picChg chg="ord">
          <ac:chgData name="Ramon Winkler (s)" userId="S::ramon.winkler@students.fhnw.ch::58735b25-8641-447c-9f05-ef1e454e9a66" providerId="AD" clId="Web-{AE20E410-62D4-C749-DFE1-D7A58DD0AB2E}" dt="2024-11-22T19:57:13.688" v="162"/>
          <ac:picMkLst>
            <pc:docMk/>
            <pc:sldMk cId="4221008285" sldId="293"/>
            <ac:picMk id="5" creationId="{EC98AF01-FFEB-1825-BAE6-5FC1D5B7FA9E}"/>
          </ac:picMkLst>
        </pc:picChg>
      </pc:sldChg>
      <pc:sldChg chg="modSp add">
        <pc:chgData name="Ramon Winkler (s)" userId="S::ramon.winkler@students.fhnw.ch::58735b25-8641-447c-9f05-ef1e454e9a66" providerId="AD" clId="Web-{AE20E410-62D4-C749-DFE1-D7A58DD0AB2E}" dt="2024-11-22T20:01:35.395" v="195" actId="14100"/>
        <pc:sldMkLst>
          <pc:docMk/>
          <pc:sldMk cId="1440252975" sldId="294"/>
        </pc:sldMkLst>
        <pc:picChg chg="mod">
          <ac:chgData name="Ramon Winkler (s)" userId="S::ramon.winkler@students.fhnw.ch::58735b25-8641-447c-9f05-ef1e454e9a66" providerId="AD" clId="Web-{AE20E410-62D4-C749-DFE1-D7A58DD0AB2E}" dt="2024-11-22T20:01:35.395" v="195" actId="14100"/>
          <ac:picMkLst>
            <pc:docMk/>
            <pc:sldMk cId="1440252975" sldId="294"/>
            <ac:picMk id="9" creationId="{76A9EE21-9D70-A08E-9390-C7B0A84FF17B}"/>
          </ac:picMkLst>
        </pc:picChg>
      </pc:sldChg>
      <pc:sldChg chg="add del ord">
        <pc:chgData name="Ramon Winkler (s)" userId="S::ramon.winkler@students.fhnw.ch::58735b25-8641-447c-9f05-ef1e454e9a66" providerId="AD" clId="Web-{AE20E410-62D4-C749-DFE1-D7A58DD0AB2E}" dt="2024-11-22T19:44:55.022" v="79"/>
        <pc:sldMkLst>
          <pc:docMk/>
          <pc:sldMk cId="534092580" sldId="295"/>
        </pc:sldMkLst>
      </pc:sldChg>
      <pc:sldChg chg="add del">
        <pc:chgData name="Ramon Winkler (s)" userId="S::ramon.winkler@students.fhnw.ch::58735b25-8641-447c-9f05-ef1e454e9a66" providerId="AD" clId="Web-{AE20E410-62D4-C749-DFE1-D7A58DD0AB2E}" dt="2024-11-22T19:53:47.154" v="110"/>
        <pc:sldMkLst>
          <pc:docMk/>
          <pc:sldMk cId="2123728874" sldId="295"/>
        </pc:sldMkLst>
      </pc:sldChg>
      <pc:sldChg chg="modSp add replId">
        <pc:chgData name="Ramon Winkler (s)" userId="S::ramon.winkler@students.fhnw.ch::58735b25-8641-447c-9f05-ef1e454e9a66" providerId="AD" clId="Web-{AE20E410-62D4-C749-DFE1-D7A58DD0AB2E}" dt="2024-11-22T20:00:01.549" v="190" actId="20577"/>
        <pc:sldMkLst>
          <pc:docMk/>
          <pc:sldMk cId="2963744092" sldId="295"/>
        </pc:sldMkLst>
      </pc:sldChg>
      <pc:sldChg chg="add del">
        <pc:chgData name="Ramon Winkler (s)" userId="S::ramon.winkler@students.fhnw.ch::58735b25-8641-447c-9f05-ef1e454e9a66" providerId="AD" clId="Web-{AE20E410-62D4-C749-DFE1-D7A58DD0AB2E}" dt="2024-11-22T19:50:39.073" v="101"/>
        <pc:sldMkLst>
          <pc:docMk/>
          <pc:sldMk cId="531273302" sldId="296"/>
        </pc:sldMkLst>
      </pc:sldChg>
      <pc:sldChg chg="modSp add replId">
        <pc:chgData name="Ramon Winkler (s)" userId="S::ramon.winkler@students.fhnw.ch::58735b25-8641-447c-9f05-ef1e454e9a66" providerId="AD" clId="Web-{AE20E410-62D4-C749-DFE1-D7A58DD0AB2E}" dt="2024-11-22T19:57:00.563" v="161" actId="20577"/>
        <pc:sldMkLst>
          <pc:docMk/>
          <pc:sldMk cId="3143741432" sldId="296"/>
        </pc:sldMkLst>
      </pc:sldChg>
      <pc:sldChg chg="add del">
        <pc:chgData name="Ramon Winkler (s)" userId="S::ramon.winkler@students.fhnw.ch::58735b25-8641-447c-9f05-ef1e454e9a66" providerId="AD" clId="Web-{AE20E410-62D4-C749-DFE1-D7A58DD0AB2E}" dt="2024-11-22T19:48:53.916" v="84"/>
        <pc:sldMkLst>
          <pc:docMk/>
          <pc:sldMk cId="4018743640" sldId="296"/>
        </pc:sldMkLst>
      </pc:sldChg>
      <pc:sldChg chg="add del">
        <pc:chgData name="Ramon Winkler (s)" userId="S::ramon.winkler@students.fhnw.ch::58735b25-8641-447c-9f05-ef1e454e9a66" providerId="AD" clId="Web-{AE20E410-62D4-C749-DFE1-D7A58DD0AB2E}" dt="2024-11-22T19:59:14.049" v="176"/>
        <pc:sldMkLst>
          <pc:docMk/>
          <pc:sldMk cId="379395741" sldId="297"/>
        </pc:sldMkLst>
      </pc:sldChg>
      <pc:sldChg chg="add del replId">
        <pc:chgData name="Ramon Winkler (s)" userId="S::ramon.winkler@students.fhnw.ch::58735b25-8641-447c-9f05-ef1e454e9a66" providerId="AD" clId="Web-{AE20E410-62D4-C749-DFE1-D7A58DD0AB2E}" dt="2024-11-22T19:57:29.547" v="164"/>
        <pc:sldMkLst>
          <pc:docMk/>
          <pc:sldMk cId="699335000" sldId="297"/>
        </pc:sldMkLst>
      </pc:sldChg>
      <pc:sldChg chg="addSp delSp modSp add replId">
        <pc:chgData name="Ramon Winkler (s)" userId="S::ramon.winkler@students.fhnw.ch::58735b25-8641-447c-9f05-ef1e454e9a66" providerId="AD" clId="Web-{AE20E410-62D4-C749-DFE1-D7A58DD0AB2E}" dt="2024-11-22T20:09:06.166" v="222"/>
        <pc:sldMkLst>
          <pc:docMk/>
          <pc:sldMk cId="4074733667" sldId="297"/>
        </pc:sldMkLst>
        <pc:spChg chg="add mod">
          <ac:chgData name="Ramon Winkler (s)" userId="S::ramon.winkler@students.fhnw.ch::58735b25-8641-447c-9f05-ef1e454e9a66" providerId="AD" clId="Web-{AE20E410-62D4-C749-DFE1-D7A58DD0AB2E}" dt="2024-11-22T20:08:24.400" v="214" actId="1076"/>
          <ac:spMkLst>
            <pc:docMk/>
            <pc:sldMk cId="4074733667" sldId="297"/>
            <ac:spMk id="10" creationId="{1736A4B3-A47A-C7CF-905F-6CEE25C3B56F}"/>
          </ac:spMkLst>
        </pc:spChg>
        <pc:spChg chg="add mod">
          <ac:chgData name="Ramon Winkler (s)" userId="S::ramon.winkler@students.fhnw.ch::58735b25-8641-447c-9f05-ef1e454e9a66" providerId="AD" clId="Web-{AE20E410-62D4-C749-DFE1-D7A58DD0AB2E}" dt="2024-11-22T20:08:42.103" v="217"/>
          <ac:spMkLst>
            <pc:docMk/>
            <pc:sldMk cId="4074733667" sldId="297"/>
            <ac:spMk id="14" creationId="{AAC8D3A8-5B74-4E4E-700A-842408304057}"/>
          </ac:spMkLst>
        </pc:spChg>
        <pc:spChg chg="add">
          <ac:chgData name="Ramon Winkler (s)" userId="S::ramon.winkler@students.fhnw.ch::58735b25-8641-447c-9f05-ef1e454e9a66" providerId="AD" clId="Web-{AE20E410-62D4-C749-DFE1-D7A58DD0AB2E}" dt="2024-11-22T20:08:47.931" v="218"/>
          <ac:spMkLst>
            <pc:docMk/>
            <pc:sldMk cId="4074733667" sldId="297"/>
            <ac:spMk id="17" creationId="{5BD26C7F-D995-878E-D564-18956E6CE104}"/>
          </ac:spMkLst>
        </pc:spChg>
        <pc:spChg chg="add">
          <ac:chgData name="Ramon Winkler (s)" userId="S::ramon.winkler@students.fhnw.ch::58735b25-8641-447c-9f05-ef1e454e9a66" providerId="AD" clId="Web-{AE20E410-62D4-C749-DFE1-D7A58DD0AB2E}" dt="2024-11-22T20:09:01.088" v="221"/>
          <ac:spMkLst>
            <pc:docMk/>
            <pc:sldMk cId="4074733667" sldId="297"/>
            <ac:spMk id="22" creationId="{A1D1B771-046D-10AC-424C-DCB0BEBD3654}"/>
          </ac:spMkLst>
        </pc:spChg>
      </pc:sldChg>
      <pc:sldChg chg="add replId">
        <pc:chgData name="Ramon Winkler (s)" userId="S::ramon.winkler@students.fhnw.ch::58735b25-8641-447c-9f05-ef1e454e9a66" providerId="AD" clId="Web-{AE20E410-62D4-C749-DFE1-D7A58DD0AB2E}" dt="2024-11-22T20:09:36.604" v="225"/>
        <pc:sldMkLst>
          <pc:docMk/>
          <pc:sldMk cId="2016893065" sldId="298"/>
        </pc:sldMkLst>
      </pc:sldChg>
      <pc:sldChg chg="add del replId">
        <pc:chgData name="Ramon Winkler (s)" userId="S::ramon.winkler@students.fhnw.ch::58735b25-8641-447c-9f05-ef1e454e9a66" providerId="AD" clId="Web-{AE20E410-62D4-C749-DFE1-D7A58DD0AB2E}" dt="2024-11-22T20:07:40.493" v="206"/>
        <pc:sldMkLst>
          <pc:docMk/>
          <pc:sldMk cId="2628193317" sldId="298"/>
        </pc:sldMkLst>
      </pc:sldChg>
      <pc:sldChg chg="add del replId">
        <pc:chgData name="Ramon Winkler (s)" userId="S::ramon.winkler@students.fhnw.ch::58735b25-8641-447c-9f05-ef1e454e9a66" providerId="AD" clId="Web-{AE20E410-62D4-C749-DFE1-D7A58DD0AB2E}" dt="2024-11-22T20:07:50.446" v="208"/>
        <pc:sldMkLst>
          <pc:docMk/>
          <pc:sldMk cId="4015925644" sldId="298"/>
        </pc:sldMkLst>
      </pc:sldChg>
      <pc:sldChg chg="add replId">
        <pc:chgData name="Ramon Winkler (s)" userId="S::ramon.winkler@students.fhnw.ch::58735b25-8641-447c-9f05-ef1e454e9a66" providerId="AD" clId="Web-{AE20E410-62D4-C749-DFE1-D7A58DD0AB2E}" dt="2024-11-22T20:13:18.388" v="265"/>
        <pc:sldMkLst>
          <pc:docMk/>
          <pc:sldMk cId="1297009958" sldId="299"/>
        </pc:sldMkLst>
      </pc:sldChg>
      <pc:sldChg chg="addSp delSp modSp add replId">
        <pc:chgData name="Ramon Winkler (s)" userId="S::ramon.winkler@students.fhnw.ch::58735b25-8641-447c-9f05-ef1e454e9a66" providerId="AD" clId="Web-{AE20E410-62D4-C749-DFE1-D7A58DD0AB2E}" dt="2024-11-22T20:17:20.485" v="291" actId="1076"/>
        <pc:sldMkLst>
          <pc:docMk/>
          <pc:sldMk cId="1342812853" sldId="300"/>
        </pc:sldMkLst>
      </pc:sldChg>
    </pc:docChg>
  </pc:docChgLst>
  <pc:docChgLst>
    <pc:chgData name="Ramon Winkler (s)" userId="S::ramon.winkler@students.fhnw.ch::58735b25-8641-447c-9f05-ef1e454e9a66" providerId="AD" clId="Web-{F58E6312-1F06-E107-4372-886074F48D7A}"/>
    <pc:docChg chg="addSld delSld modSld sldOrd modSection">
      <pc:chgData name="Ramon Winkler (s)" userId="S::ramon.winkler@students.fhnw.ch::58735b25-8641-447c-9f05-ef1e454e9a66" providerId="AD" clId="Web-{F58E6312-1F06-E107-4372-886074F48D7A}" dt="2024-11-28T20:06:51.352" v="201" actId="1076"/>
      <pc:docMkLst>
        <pc:docMk/>
      </pc:docMkLst>
      <pc:sldChg chg="addSp delSp modSp ord">
        <pc:chgData name="Ramon Winkler (s)" userId="S::ramon.winkler@students.fhnw.ch::58735b25-8641-447c-9f05-ef1e454e9a66" providerId="AD" clId="Web-{F58E6312-1F06-E107-4372-886074F48D7A}" dt="2024-11-28T20:06:51.352" v="201" actId="1076"/>
        <pc:sldMkLst>
          <pc:docMk/>
          <pc:sldMk cId="3171344280" sldId="258"/>
        </pc:sldMkLst>
      </pc:sldChg>
      <pc:sldChg chg="ord">
        <pc:chgData name="Ramon Winkler (s)" userId="S::ramon.winkler@students.fhnw.ch::58735b25-8641-447c-9f05-ef1e454e9a66" providerId="AD" clId="Web-{F58E6312-1F06-E107-4372-886074F48D7A}" dt="2024-11-28T19:09:31.076" v="50"/>
        <pc:sldMkLst>
          <pc:docMk/>
          <pc:sldMk cId="1477311877" sldId="259"/>
        </pc:sldMkLst>
      </pc:sldChg>
      <pc:sldChg chg="ord">
        <pc:chgData name="Ramon Winkler (s)" userId="S::ramon.winkler@students.fhnw.ch::58735b25-8641-447c-9f05-ef1e454e9a66" providerId="AD" clId="Web-{F58E6312-1F06-E107-4372-886074F48D7A}" dt="2024-11-28T19:09:31.076" v="43"/>
        <pc:sldMkLst>
          <pc:docMk/>
          <pc:sldMk cId="1034833577" sldId="260"/>
        </pc:sldMkLst>
      </pc:sldChg>
      <pc:sldChg chg="ord">
        <pc:chgData name="Ramon Winkler (s)" userId="S::ramon.winkler@students.fhnw.ch::58735b25-8641-447c-9f05-ef1e454e9a66" providerId="AD" clId="Web-{F58E6312-1F06-E107-4372-886074F48D7A}" dt="2024-11-28T19:09:31.076" v="45"/>
        <pc:sldMkLst>
          <pc:docMk/>
          <pc:sldMk cId="2911859457" sldId="261"/>
        </pc:sldMkLst>
      </pc:sldChg>
      <pc:sldChg chg="ord">
        <pc:chgData name="Ramon Winkler (s)" userId="S::ramon.winkler@students.fhnw.ch::58735b25-8641-447c-9f05-ef1e454e9a66" providerId="AD" clId="Web-{F58E6312-1F06-E107-4372-886074F48D7A}" dt="2024-11-28T19:09:31.076" v="44"/>
        <pc:sldMkLst>
          <pc:docMk/>
          <pc:sldMk cId="1797340700" sldId="262"/>
        </pc:sldMkLst>
      </pc:sldChg>
      <pc:sldChg chg="ord">
        <pc:chgData name="Ramon Winkler (s)" userId="S::ramon.winkler@students.fhnw.ch::58735b25-8641-447c-9f05-ef1e454e9a66" providerId="AD" clId="Web-{F58E6312-1F06-E107-4372-886074F48D7A}" dt="2024-11-28T19:09:31.076" v="42"/>
        <pc:sldMkLst>
          <pc:docMk/>
          <pc:sldMk cId="1424307811" sldId="263"/>
        </pc:sldMkLst>
      </pc:sldChg>
      <pc:sldChg chg="ord">
        <pc:chgData name="Ramon Winkler (s)" userId="S::ramon.winkler@students.fhnw.ch::58735b25-8641-447c-9f05-ef1e454e9a66" providerId="AD" clId="Web-{F58E6312-1F06-E107-4372-886074F48D7A}" dt="2024-11-28T19:09:31.060" v="29"/>
        <pc:sldMkLst>
          <pc:docMk/>
          <pc:sldMk cId="2067511100" sldId="264"/>
        </pc:sldMkLst>
      </pc:sldChg>
      <pc:sldChg chg="ord">
        <pc:chgData name="Ramon Winkler (s)" userId="S::ramon.winkler@students.fhnw.ch::58735b25-8641-447c-9f05-ef1e454e9a66" providerId="AD" clId="Web-{F58E6312-1F06-E107-4372-886074F48D7A}" dt="2024-11-28T19:09:31.060" v="30"/>
        <pc:sldMkLst>
          <pc:docMk/>
          <pc:sldMk cId="2336032120" sldId="268"/>
        </pc:sldMkLst>
      </pc:sldChg>
      <pc:sldChg chg="addSp delSp modSp">
        <pc:chgData name="Ramon Winkler (s)" userId="S::ramon.winkler@students.fhnw.ch::58735b25-8641-447c-9f05-ef1e454e9a66" providerId="AD" clId="Web-{F58E6312-1F06-E107-4372-886074F48D7A}" dt="2024-11-28T19:41:36.755" v="143" actId="1076"/>
        <pc:sldMkLst>
          <pc:docMk/>
          <pc:sldMk cId="3562575859" sldId="274"/>
        </pc:sldMkLst>
      </pc:sldChg>
      <pc:sldChg chg="ord">
        <pc:chgData name="Ramon Winkler (s)" userId="S::ramon.winkler@students.fhnw.ch::58735b25-8641-447c-9f05-ef1e454e9a66" providerId="AD" clId="Web-{F58E6312-1F06-E107-4372-886074F48D7A}" dt="2024-11-28T19:09:34.529" v="54"/>
        <pc:sldMkLst>
          <pc:docMk/>
          <pc:sldMk cId="3893686484" sldId="275"/>
        </pc:sldMkLst>
      </pc:sldChg>
      <pc:sldChg chg="ord">
        <pc:chgData name="Ramon Winkler (s)" userId="S::ramon.winkler@students.fhnw.ch::58735b25-8641-447c-9f05-ef1e454e9a66" providerId="AD" clId="Web-{F58E6312-1F06-E107-4372-886074F48D7A}" dt="2024-11-28T19:09:41.608" v="56"/>
        <pc:sldMkLst>
          <pc:docMk/>
          <pc:sldMk cId="598945517" sldId="277"/>
        </pc:sldMkLst>
      </pc:sldChg>
      <pc:sldChg chg="ord">
        <pc:chgData name="Ramon Winkler (s)" userId="S::ramon.winkler@students.fhnw.ch::58735b25-8641-447c-9f05-ef1e454e9a66" providerId="AD" clId="Web-{F58E6312-1F06-E107-4372-886074F48D7A}" dt="2024-11-28T19:09:31.076" v="48"/>
        <pc:sldMkLst>
          <pc:docMk/>
          <pc:sldMk cId="3130424443" sldId="278"/>
        </pc:sldMkLst>
      </pc:sldChg>
      <pc:sldChg chg="ord">
        <pc:chgData name="Ramon Winkler (s)" userId="S::ramon.winkler@students.fhnw.ch::58735b25-8641-447c-9f05-ef1e454e9a66" providerId="AD" clId="Web-{F58E6312-1F06-E107-4372-886074F48D7A}" dt="2024-11-28T19:09:31.060" v="34"/>
        <pc:sldMkLst>
          <pc:docMk/>
          <pc:sldMk cId="3558370294" sldId="282"/>
        </pc:sldMkLst>
      </pc:sldChg>
      <pc:sldChg chg="ord">
        <pc:chgData name="Ramon Winkler (s)" userId="S::ramon.winkler@students.fhnw.ch::58735b25-8641-447c-9f05-ef1e454e9a66" providerId="AD" clId="Web-{F58E6312-1F06-E107-4372-886074F48D7A}" dt="2024-11-28T19:09:31.076" v="39"/>
        <pc:sldMkLst>
          <pc:docMk/>
          <pc:sldMk cId="2152835127" sldId="285"/>
        </pc:sldMkLst>
      </pc:sldChg>
      <pc:sldChg chg="modSp ord">
        <pc:chgData name="Ramon Winkler (s)" userId="S::ramon.winkler@students.fhnw.ch::58735b25-8641-447c-9f05-ef1e454e9a66" providerId="AD" clId="Web-{F58E6312-1F06-E107-4372-886074F48D7A}" dt="2024-11-28T20:01:20.457" v="192" actId="1076"/>
        <pc:sldMkLst>
          <pc:docMk/>
          <pc:sldMk cId="4030992078" sldId="287"/>
        </pc:sldMkLst>
      </pc:sldChg>
      <pc:sldChg chg="ord">
        <pc:chgData name="Ramon Winkler (s)" userId="S::ramon.winkler@students.fhnw.ch::58735b25-8641-447c-9f05-ef1e454e9a66" providerId="AD" clId="Web-{F58E6312-1F06-E107-4372-886074F48D7A}" dt="2024-11-28T19:09:31.060" v="33"/>
        <pc:sldMkLst>
          <pc:docMk/>
          <pc:sldMk cId="2902491378" sldId="289"/>
        </pc:sldMkLst>
      </pc:sldChg>
      <pc:sldChg chg="ord">
        <pc:chgData name="Ramon Winkler (s)" userId="S::ramon.winkler@students.fhnw.ch::58735b25-8641-447c-9f05-ef1e454e9a66" providerId="AD" clId="Web-{F58E6312-1F06-E107-4372-886074F48D7A}" dt="2024-11-28T19:09:31.060" v="31"/>
        <pc:sldMkLst>
          <pc:docMk/>
          <pc:sldMk cId="502966930" sldId="290"/>
        </pc:sldMkLst>
      </pc:sldChg>
      <pc:sldChg chg="ord">
        <pc:chgData name="Ramon Winkler (s)" userId="S::ramon.winkler@students.fhnw.ch::58735b25-8641-447c-9f05-ef1e454e9a66" providerId="AD" clId="Web-{F58E6312-1F06-E107-4372-886074F48D7A}" dt="2024-11-28T19:09:31.060" v="27"/>
        <pc:sldMkLst>
          <pc:docMk/>
          <pc:sldMk cId="4221008285" sldId="293"/>
        </pc:sldMkLst>
      </pc:sldChg>
      <pc:sldChg chg="addSp delSp modSp">
        <pc:chgData name="Ramon Winkler (s)" userId="S::ramon.winkler@students.fhnw.ch::58735b25-8641-447c-9f05-ef1e454e9a66" providerId="AD" clId="Web-{F58E6312-1F06-E107-4372-886074F48D7A}" dt="2024-11-28T19:41:33.990" v="142" actId="1076"/>
        <pc:sldMkLst>
          <pc:docMk/>
          <pc:sldMk cId="1440252975" sldId="294"/>
        </pc:sldMkLst>
        <pc:picChg chg="add del mod modCrop">
          <ac:chgData name="Ramon Winkler (s)" userId="S::ramon.winkler@students.fhnw.ch::58735b25-8641-447c-9f05-ef1e454e9a66" providerId="AD" clId="Web-{F58E6312-1F06-E107-4372-886074F48D7A}" dt="2024-11-28T19:41:33.990" v="142" actId="1076"/>
          <ac:picMkLst>
            <pc:docMk/>
            <pc:sldMk cId="1440252975" sldId="294"/>
            <ac:picMk id="3" creationId="{2E462354-88D9-BE38-C497-C989F15FDBC6}"/>
          </ac:picMkLst>
        </pc:picChg>
        <pc:picChg chg="add mod">
          <ac:chgData name="Ramon Winkler (s)" userId="S::ramon.winkler@students.fhnw.ch::58735b25-8641-447c-9f05-ef1e454e9a66" providerId="AD" clId="Web-{F58E6312-1F06-E107-4372-886074F48D7A}" dt="2024-11-28T19:41:02.349" v="132" actId="1076"/>
          <ac:picMkLst>
            <pc:docMk/>
            <pc:sldMk cId="1440252975" sldId="294"/>
            <ac:picMk id="4" creationId="{E47C85F5-28A1-1B84-2F76-12344E7FC24E}"/>
          </ac:picMkLst>
        </pc:picChg>
        <pc:picChg chg="mod">
          <ac:chgData name="Ramon Winkler (s)" userId="S::ramon.winkler@students.fhnw.ch::58735b25-8641-447c-9f05-ef1e454e9a66" providerId="AD" clId="Web-{F58E6312-1F06-E107-4372-886074F48D7A}" dt="2024-11-28T19:26:50.573" v="88" actId="14100"/>
          <ac:picMkLst>
            <pc:docMk/>
            <pc:sldMk cId="1440252975" sldId="294"/>
            <ac:picMk id="9" creationId="{76A9EE21-9D70-A08E-9390-C7B0A84FF17B}"/>
          </ac:picMkLst>
        </pc:picChg>
      </pc:sldChg>
      <pc:sldChg chg="ord">
        <pc:chgData name="Ramon Winkler (s)" userId="S::ramon.winkler@students.fhnw.ch::58735b25-8641-447c-9f05-ef1e454e9a66" providerId="AD" clId="Web-{F58E6312-1F06-E107-4372-886074F48D7A}" dt="2024-11-28T19:09:31.076" v="40"/>
        <pc:sldMkLst>
          <pc:docMk/>
          <pc:sldMk cId="2963744092" sldId="295"/>
        </pc:sldMkLst>
      </pc:sldChg>
      <pc:sldChg chg="ord">
        <pc:chgData name="Ramon Winkler (s)" userId="S::ramon.winkler@students.fhnw.ch::58735b25-8641-447c-9f05-ef1e454e9a66" providerId="AD" clId="Web-{F58E6312-1F06-E107-4372-886074F48D7A}" dt="2024-11-28T19:09:31.060" v="35"/>
        <pc:sldMkLst>
          <pc:docMk/>
          <pc:sldMk cId="3143741432" sldId="296"/>
        </pc:sldMkLst>
      </pc:sldChg>
      <pc:sldChg chg="ord">
        <pc:chgData name="Ramon Winkler (s)" userId="S::ramon.winkler@students.fhnw.ch::58735b25-8641-447c-9f05-ef1e454e9a66" providerId="AD" clId="Web-{F58E6312-1F06-E107-4372-886074F48D7A}" dt="2024-11-28T19:09:31.060" v="28"/>
        <pc:sldMkLst>
          <pc:docMk/>
          <pc:sldMk cId="4074733667" sldId="297"/>
        </pc:sldMkLst>
      </pc:sldChg>
      <pc:sldChg chg="ord">
        <pc:chgData name="Ramon Winkler (s)" userId="S::ramon.winkler@students.fhnw.ch::58735b25-8641-447c-9f05-ef1e454e9a66" providerId="AD" clId="Web-{F58E6312-1F06-E107-4372-886074F48D7A}" dt="2024-11-28T19:09:31.076" v="36"/>
        <pc:sldMkLst>
          <pc:docMk/>
          <pc:sldMk cId="2016893065" sldId="298"/>
        </pc:sldMkLst>
      </pc:sldChg>
      <pc:sldChg chg="addSp modSp ord">
        <pc:chgData name="Ramon Winkler (s)" userId="S::ramon.winkler@students.fhnw.ch::58735b25-8641-447c-9f05-ef1e454e9a66" providerId="AD" clId="Web-{F58E6312-1F06-E107-4372-886074F48D7A}" dt="2024-11-28T20:01:52.989" v="194" actId="1076"/>
        <pc:sldMkLst>
          <pc:docMk/>
          <pc:sldMk cId="1342812853" sldId="300"/>
        </pc:sldMkLst>
      </pc:sldChg>
      <pc:sldChg chg="modSp ord">
        <pc:chgData name="Ramon Winkler (s)" userId="S::ramon.winkler@students.fhnw.ch::58735b25-8641-447c-9f05-ef1e454e9a66" providerId="AD" clId="Web-{F58E6312-1F06-E107-4372-886074F48D7A}" dt="2024-11-28T20:02:03.958" v="195" actId="20577"/>
        <pc:sldMkLst>
          <pc:docMk/>
          <pc:sldMk cId="504538705" sldId="302"/>
        </pc:sldMkLst>
      </pc:sldChg>
      <pc:sldChg chg="ord">
        <pc:chgData name="Ramon Winkler (s)" userId="S::ramon.winkler@students.fhnw.ch::58735b25-8641-447c-9f05-ef1e454e9a66" providerId="AD" clId="Web-{F58E6312-1F06-E107-4372-886074F48D7A}" dt="2024-11-28T19:09:31.076" v="41"/>
        <pc:sldMkLst>
          <pc:docMk/>
          <pc:sldMk cId="4051963575" sldId="303"/>
        </pc:sldMkLst>
      </pc:sldChg>
      <pc:sldChg chg="modSp">
        <pc:chgData name="Ramon Winkler (s)" userId="S::ramon.winkler@students.fhnw.ch::58735b25-8641-447c-9f05-ef1e454e9a66" providerId="AD" clId="Web-{F58E6312-1F06-E107-4372-886074F48D7A}" dt="2024-11-28T19:41:25.349" v="139" actId="1076"/>
        <pc:sldMkLst>
          <pc:docMk/>
          <pc:sldMk cId="1328150000" sldId="304"/>
        </pc:sldMkLst>
        <pc:spChg chg="mod">
          <ac:chgData name="Ramon Winkler (s)" userId="S::ramon.winkler@students.fhnw.ch::58735b25-8641-447c-9f05-ef1e454e9a66" providerId="AD" clId="Web-{F58E6312-1F06-E107-4372-886074F48D7A}" dt="2024-11-28T18:59:19.209" v="10" actId="20577"/>
          <ac:spMkLst>
            <pc:docMk/>
            <pc:sldMk cId="1328150000" sldId="304"/>
            <ac:spMk id="2" creationId="{D1839A8C-3033-5347-1888-54BA60929C7B}"/>
          </ac:spMkLst>
        </pc:spChg>
        <pc:spChg chg="mod">
          <ac:chgData name="Ramon Winkler (s)" userId="S::ramon.winkler@students.fhnw.ch::58735b25-8641-447c-9f05-ef1e454e9a66" providerId="AD" clId="Web-{F58E6312-1F06-E107-4372-886074F48D7A}" dt="2024-11-28T18:59:43.257" v="15" actId="1076"/>
          <ac:spMkLst>
            <pc:docMk/>
            <pc:sldMk cId="1328150000" sldId="304"/>
            <ac:spMk id="7" creationId="{77A8F388-E02B-FE22-4E7B-D222E160D39C}"/>
          </ac:spMkLst>
        </pc:spChg>
        <pc:spChg chg="mod">
          <ac:chgData name="Ramon Winkler (s)" userId="S::ramon.winkler@students.fhnw.ch::58735b25-8641-447c-9f05-ef1e454e9a66" providerId="AD" clId="Web-{F58E6312-1F06-E107-4372-886074F48D7A}" dt="2024-11-28T19:41:22.490" v="138" actId="1076"/>
          <ac:spMkLst>
            <pc:docMk/>
            <pc:sldMk cId="1328150000" sldId="304"/>
            <ac:spMk id="61" creationId="{DBF3A7FC-EE28-24AC-CC89-A1EC623549A4}"/>
          </ac:spMkLst>
        </pc:spChg>
        <pc:picChg chg="mod">
          <ac:chgData name="Ramon Winkler (s)" userId="S::ramon.winkler@students.fhnw.ch::58735b25-8641-447c-9f05-ef1e454e9a66" providerId="AD" clId="Web-{F58E6312-1F06-E107-4372-886074F48D7A}" dt="2024-11-28T18:59:11.256" v="6" actId="1076"/>
          <ac:picMkLst>
            <pc:docMk/>
            <pc:sldMk cId="1328150000" sldId="304"/>
            <ac:picMk id="5" creationId="{806B1AE0-7608-D20B-984E-A33D395AE3C2}"/>
          </ac:picMkLst>
        </pc:picChg>
        <pc:picChg chg="mod">
          <ac:chgData name="Ramon Winkler (s)" userId="S::ramon.winkler@students.fhnw.ch::58735b25-8641-447c-9f05-ef1e454e9a66" providerId="AD" clId="Web-{F58E6312-1F06-E107-4372-886074F48D7A}" dt="2024-11-28T19:41:25.349" v="139" actId="1076"/>
          <ac:picMkLst>
            <pc:docMk/>
            <pc:sldMk cId="1328150000" sldId="304"/>
            <ac:picMk id="50" creationId="{B69F8EBF-1636-9655-2C49-5A71FD2CB544}"/>
          </ac:picMkLst>
        </pc:picChg>
      </pc:sldChg>
      <pc:sldChg chg="ord">
        <pc:chgData name="Ramon Winkler (s)" userId="S::ramon.winkler@students.fhnw.ch::58735b25-8641-447c-9f05-ef1e454e9a66" providerId="AD" clId="Web-{F58E6312-1F06-E107-4372-886074F48D7A}" dt="2024-11-28T19:09:39.373" v="55"/>
        <pc:sldMkLst>
          <pc:docMk/>
          <pc:sldMk cId="3612097471" sldId="305"/>
        </pc:sldMkLst>
      </pc:sldChg>
      <pc:sldChg chg="ord">
        <pc:chgData name="Ramon Winkler (s)" userId="S::ramon.winkler@students.fhnw.ch::58735b25-8641-447c-9f05-ef1e454e9a66" providerId="AD" clId="Web-{F58E6312-1F06-E107-4372-886074F48D7A}" dt="2024-11-28T19:09:31.076" v="46"/>
        <pc:sldMkLst>
          <pc:docMk/>
          <pc:sldMk cId="3509605670" sldId="307"/>
        </pc:sldMkLst>
      </pc:sldChg>
      <pc:sldChg chg="ord">
        <pc:chgData name="Ramon Winkler (s)" userId="S::ramon.winkler@students.fhnw.ch::58735b25-8641-447c-9f05-ef1e454e9a66" providerId="AD" clId="Web-{F58E6312-1F06-E107-4372-886074F48D7A}" dt="2024-11-28T19:09:31.076" v="47"/>
        <pc:sldMkLst>
          <pc:docMk/>
          <pc:sldMk cId="2396558026" sldId="308"/>
        </pc:sldMkLst>
      </pc:sldChg>
      <pc:sldChg chg="modSp">
        <pc:chgData name="Ramon Winkler (s)" userId="S::ramon.winkler@students.fhnw.ch::58735b25-8641-447c-9f05-ef1e454e9a66" providerId="AD" clId="Web-{F58E6312-1F06-E107-4372-886074F48D7A}" dt="2024-11-28T19:02:28.477" v="24" actId="1076"/>
        <pc:sldMkLst>
          <pc:docMk/>
          <pc:sldMk cId="1924045454" sldId="310"/>
        </pc:sldMkLst>
        <pc:spChg chg="mod">
          <ac:chgData name="Ramon Winkler (s)" userId="S::ramon.winkler@students.fhnw.ch::58735b25-8641-447c-9f05-ef1e454e9a66" providerId="AD" clId="Web-{F58E6312-1F06-E107-4372-886074F48D7A}" dt="2024-11-28T19:02:28.477" v="24" actId="1076"/>
          <ac:spMkLst>
            <pc:docMk/>
            <pc:sldMk cId="1924045454" sldId="310"/>
            <ac:spMk id="3" creationId="{6D8B60B9-682E-6E09-42E0-CD7A02D2E9F7}"/>
          </ac:spMkLst>
        </pc:spChg>
      </pc:sldChg>
      <pc:sldChg chg="addSp delSp modSp add">
        <pc:chgData name="Ramon Winkler (s)" userId="S::ramon.winkler@students.fhnw.ch::58735b25-8641-447c-9f05-ef1e454e9a66" providerId="AD" clId="Web-{F58E6312-1F06-E107-4372-886074F48D7A}" dt="2024-11-28T19:44:54.023" v="165"/>
        <pc:sldMkLst>
          <pc:docMk/>
          <pc:sldMk cId="1171772458" sldId="312"/>
        </pc:sldMkLst>
      </pc:sldChg>
      <pc:sldChg chg="add del">
        <pc:chgData name="Ramon Winkler (s)" userId="S::ramon.winkler@students.fhnw.ch::58735b25-8641-447c-9f05-ef1e454e9a66" providerId="AD" clId="Web-{F58E6312-1F06-E107-4372-886074F48D7A}" dt="2024-11-28T19:42:42.069" v="147"/>
        <pc:sldMkLst>
          <pc:docMk/>
          <pc:sldMk cId="3967022457" sldId="312"/>
        </pc:sldMkLst>
      </pc:sldChg>
      <pc:sldChg chg="add del">
        <pc:chgData name="Ramon Winkler (s)" userId="S::ramon.winkler@students.fhnw.ch::58735b25-8641-447c-9f05-ef1e454e9a66" providerId="AD" clId="Web-{F58E6312-1F06-E107-4372-886074F48D7A}" dt="2024-11-28T19:42:42.069" v="146"/>
        <pc:sldMkLst>
          <pc:docMk/>
          <pc:sldMk cId="778562798" sldId="313"/>
        </pc:sldMkLst>
      </pc:sldChg>
      <pc:sldChg chg="addSp delSp modSp add">
        <pc:chgData name="Ramon Winkler (s)" userId="S::ramon.winkler@students.fhnw.ch::58735b25-8641-447c-9f05-ef1e454e9a66" providerId="AD" clId="Web-{F58E6312-1F06-E107-4372-886074F48D7A}" dt="2024-11-28T19:46:49.244" v="181"/>
        <pc:sldMkLst>
          <pc:docMk/>
          <pc:sldMk cId="2523395775" sldId="313"/>
        </pc:sldMkLst>
      </pc:sldChg>
    </pc:docChg>
  </pc:docChgLst>
  <pc:docChgLst>
    <pc:chgData name="Leonie Isele (s)" userId="S::leonie.isele@students.fhnw.ch::d7dfd522-7a17-430d-8226-469b3eb93919" providerId="AD" clId="Web-{13FFEF08-790B-F7AC-8795-C2443BD788B0}"/>
    <pc:docChg chg="modSld">
      <pc:chgData name="Leonie Isele (s)" userId="S::leonie.isele@students.fhnw.ch::d7dfd522-7a17-430d-8226-469b3eb93919" providerId="AD" clId="Web-{13FFEF08-790B-F7AC-8795-C2443BD788B0}" dt="2024-11-24T17:36:52.678" v="7" actId="1076"/>
      <pc:docMkLst>
        <pc:docMk/>
      </pc:docMkLst>
      <pc:sldChg chg="addSp delSp modSp">
        <pc:chgData name="Leonie Isele (s)" userId="S::leonie.isele@students.fhnw.ch::d7dfd522-7a17-430d-8226-469b3eb93919" providerId="AD" clId="Web-{13FFEF08-790B-F7AC-8795-C2443BD788B0}" dt="2024-11-24T17:36:52.678" v="7" actId="1076"/>
        <pc:sldMkLst>
          <pc:docMk/>
          <pc:sldMk cId="3613064112" sldId="272"/>
        </pc:sldMkLst>
        <pc:graphicFrameChg chg="mod">
          <ac:chgData name="Leonie Isele (s)" userId="S::leonie.isele@students.fhnw.ch::d7dfd522-7a17-430d-8226-469b3eb93919" providerId="AD" clId="Web-{13FFEF08-790B-F7AC-8795-C2443BD788B0}" dt="2024-11-24T17:36:40.209" v="4" actId="1076"/>
          <ac:graphicFrameMkLst>
            <pc:docMk/>
            <pc:sldMk cId="3613064112" sldId="272"/>
            <ac:graphicFrameMk id="3" creationId="{1CB671FB-1C1F-D15A-0153-2F1C2F8FB08C}"/>
          </ac:graphicFrameMkLst>
        </pc:graphicFrameChg>
        <pc:graphicFrameChg chg="mod">
          <ac:chgData name="Leonie Isele (s)" userId="S::leonie.isele@students.fhnw.ch::d7dfd522-7a17-430d-8226-469b3eb93919" providerId="AD" clId="Web-{13FFEF08-790B-F7AC-8795-C2443BD788B0}" dt="2024-11-24T17:36:43.396" v="5" actId="1076"/>
          <ac:graphicFrameMkLst>
            <pc:docMk/>
            <pc:sldMk cId="3613064112" sldId="272"/>
            <ac:graphicFrameMk id="6" creationId="{B0000CE5-C5D2-D33A-602C-49A7FB0AFDD8}"/>
          </ac:graphicFrameMkLst>
        </pc:graphicFrameChg>
        <pc:picChg chg="mod">
          <ac:chgData name="Leonie Isele (s)" userId="S::leonie.isele@students.fhnw.ch::d7dfd522-7a17-430d-8226-469b3eb93919" providerId="AD" clId="Web-{13FFEF08-790B-F7AC-8795-C2443BD788B0}" dt="2024-11-24T17:36:52.678" v="7" actId="1076"/>
          <ac:picMkLst>
            <pc:docMk/>
            <pc:sldMk cId="3613064112" sldId="272"/>
            <ac:picMk id="5" creationId="{23D70F7E-1BB3-3A40-51BA-619105B51614}"/>
          </ac:picMkLst>
        </pc:picChg>
      </pc:sldChg>
    </pc:docChg>
  </pc:docChgLst>
  <pc:docChgLst>
    <pc:chgData name="Ramon Winkler (s)" userId="58735b25-8641-447c-9f05-ef1e454e9a66" providerId="ADAL" clId="{06A28B9D-AFC6-354E-894E-16C6CE08A6AA}"/>
    <pc:docChg chg="undo custSel addSld delSld modSld delSection modSection">
      <pc:chgData name="Ramon Winkler (s)" userId="58735b25-8641-447c-9f05-ef1e454e9a66" providerId="ADAL" clId="{06A28B9D-AFC6-354E-894E-16C6CE08A6AA}" dt="2024-11-30T14:18:32.546" v="427" actId="14100"/>
      <pc:docMkLst>
        <pc:docMk/>
      </pc:docMkLst>
      <pc:sldChg chg="del">
        <pc:chgData name="Ramon Winkler (s)" userId="58735b25-8641-447c-9f05-ef1e454e9a66" providerId="ADAL" clId="{06A28B9D-AFC6-354E-894E-16C6CE08A6AA}" dt="2024-11-30T14:07:39.164" v="74" actId="2696"/>
        <pc:sldMkLst>
          <pc:docMk/>
          <pc:sldMk cId="3562575859" sldId="274"/>
        </pc:sldMkLst>
      </pc:sldChg>
      <pc:sldChg chg="del">
        <pc:chgData name="Ramon Winkler (s)" userId="58735b25-8641-447c-9f05-ef1e454e9a66" providerId="ADAL" clId="{06A28B9D-AFC6-354E-894E-16C6CE08A6AA}" dt="2024-11-30T14:17:20.677" v="378" actId="2696"/>
        <pc:sldMkLst>
          <pc:docMk/>
          <pc:sldMk cId="598945517" sldId="277"/>
        </pc:sldMkLst>
      </pc:sldChg>
      <pc:sldChg chg="del">
        <pc:chgData name="Ramon Winkler (s)" userId="58735b25-8641-447c-9f05-ef1e454e9a66" providerId="ADAL" clId="{06A28B9D-AFC6-354E-894E-16C6CE08A6AA}" dt="2024-11-30T14:17:29.779" v="380" actId="2696"/>
        <pc:sldMkLst>
          <pc:docMk/>
          <pc:sldMk cId="4221008285" sldId="293"/>
        </pc:sldMkLst>
      </pc:sldChg>
      <pc:sldChg chg="modSp mod modTransition modAnim">
        <pc:chgData name="Ramon Winkler (s)" userId="58735b25-8641-447c-9f05-ef1e454e9a66" providerId="ADAL" clId="{06A28B9D-AFC6-354E-894E-16C6CE08A6AA}" dt="2024-11-30T14:13:44.443" v="377" actId="1037"/>
        <pc:sldMkLst>
          <pc:docMk/>
          <pc:sldMk cId="1440252975" sldId="294"/>
        </pc:sldMkLst>
        <pc:spChg chg="mod">
          <ac:chgData name="Ramon Winkler (s)" userId="58735b25-8641-447c-9f05-ef1e454e9a66" providerId="ADAL" clId="{06A28B9D-AFC6-354E-894E-16C6CE08A6AA}" dt="2024-11-30T14:08:19.913" v="79" actId="20577"/>
          <ac:spMkLst>
            <pc:docMk/>
            <pc:sldMk cId="1440252975" sldId="294"/>
            <ac:spMk id="13" creationId="{696890A2-0A6A-9ADA-6739-6A025D48C83F}"/>
          </ac:spMkLst>
        </pc:spChg>
        <pc:picChg chg="mod">
          <ac:chgData name="Ramon Winkler (s)" userId="58735b25-8641-447c-9f05-ef1e454e9a66" providerId="ADAL" clId="{06A28B9D-AFC6-354E-894E-16C6CE08A6AA}" dt="2024-11-30T14:13:05.695" v="363" actId="1037"/>
          <ac:picMkLst>
            <pc:docMk/>
            <pc:sldMk cId="1440252975" sldId="294"/>
            <ac:picMk id="3" creationId="{2E462354-88D9-BE38-C497-C989F15FDBC6}"/>
          </ac:picMkLst>
        </pc:picChg>
        <pc:picChg chg="mod">
          <ac:chgData name="Ramon Winkler (s)" userId="58735b25-8641-447c-9f05-ef1e454e9a66" providerId="ADAL" clId="{06A28B9D-AFC6-354E-894E-16C6CE08A6AA}" dt="2024-11-30T14:13:44.443" v="377" actId="1037"/>
          <ac:picMkLst>
            <pc:docMk/>
            <pc:sldMk cId="1440252975" sldId="294"/>
            <ac:picMk id="4" creationId="{E47C85F5-28A1-1B84-2F76-12344E7FC24E}"/>
          </ac:picMkLst>
        </pc:picChg>
        <pc:picChg chg="mod">
          <ac:chgData name="Ramon Winkler (s)" userId="58735b25-8641-447c-9f05-ef1e454e9a66" providerId="ADAL" clId="{06A28B9D-AFC6-354E-894E-16C6CE08A6AA}" dt="2024-11-30T14:13:05.695" v="363" actId="1037"/>
          <ac:picMkLst>
            <pc:docMk/>
            <pc:sldMk cId="1440252975" sldId="294"/>
            <ac:picMk id="9" creationId="{76A9EE21-9D70-A08E-9390-C7B0A84FF17B}"/>
          </ac:picMkLst>
        </pc:picChg>
        <pc:picChg chg="mod">
          <ac:chgData name="Ramon Winkler (s)" userId="58735b25-8641-447c-9f05-ef1e454e9a66" providerId="ADAL" clId="{06A28B9D-AFC6-354E-894E-16C6CE08A6AA}" dt="2024-11-30T14:13:30.267" v="370" actId="1038"/>
          <ac:picMkLst>
            <pc:docMk/>
            <pc:sldMk cId="1440252975" sldId="294"/>
            <ac:picMk id="10" creationId="{3FD3A487-A12F-2333-E19A-817FFC94E4E4}"/>
          </ac:picMkLst>
        </pc:picChg>
      </pc:sldChg>
      <pc:sldChg chg="del">
        <pc:chgData name="Ramon Winkler (s)" userId="58735b25-8641-447c-9f05-ef1e454e9a66" providerId="ADAL" clId="{06A28B9D-AFC6-354E-894E-16C6CE08A6AA}" dt="2024-11-30T14:17:28.536" v="379" actId="2696"/>
        <pc:sldMkLst>
          <pc:docMk/>
          <pc:sldMk cId="4074733667" sldId="297"/>
        </pc:sldMkLst>
      </pc:sldChg>
      <pc:sldChg chg="add del">
        <pc:chgData name="Ramon Winkler (s)" userId="58735b25-8641-447c-9f05-ef1e454e9a66" providerId="ADAL" clId="{06A28B9D-AFC6-354E-894E-16C6CE08A6AA}" dt="2024-11-30T13:59:30.201" v="1" actId="2696"/>
        <pc:sldMkLst>
          <pc:docMk/>
          <pc:sldMk cId="1328150000" sldId="304"/>
        </pc:sldMkLst>
      </pc:sldChg>
      <pc:sldChg chg="modSp mod">
        <pc:chgData name="Ramon Winkler (s)" userId="58735b25-8641-447c-9f05-ef1e454e9a66" providerId="ADAL" clId="{06A28B9D-AFC6-354E-894E-16C6CE08A6AA}" dt="2024-11-30T14:18:32.546" v="427" actId="14100"/>
        <pc:sldMkLst>
          <pc:docMk/>
          <pc:sldMk cId="3612097471" sldId="305"/>
        </pc:sldMkLst>
        <pc:spChg chg="mod">
          <ac:chgData name="Ramon Winkler (s)" userId="58735b25-8641-447c-9f05-ef1e454e9a66" providerId="ADAL" clId="{06A28B9D-AFC6-354E-894E-16C6CE08A6AA}" dt="2024-11-30T14:18:32.546" v="427" actId="14100"/>
          <ac:spMkLst>
            <pc:docMk/>
            <pc:sldMk cId="3612097471" sldId="305"/>
            <ac:spMk id="6" creationId="{91CB3908-9FC4-54C5-7830-31D14E8D8365}"/>
          </ac:spMkLst>
        </pc:spChg>
      </pc:sldChg>
      <pc:sldChg chg="del">
        <pc:chgData name="Ramon Winkler (s)" userId="58735b25-8641-447c-9f05-ef1e454e9a66" providerId="ADAL" clId="{06A28B9D-AFC6-354E-894E-16C6CE08A6AA}" dt="2024-11-30T14:07:40.151" v="75" actId="2696"/>
        <pc:sldMkLst>
          <pc:docMk/>
          <pc:sldMk cId="1171772458" sldId="312"/>
        </pc:sldMkLst>
      </pc:sldChg>
      <pc:sldChg chg="del">
        <pc:chgData name="Ramon Winkler (s)" userId="58735b25-8641-447c-9f05-ef1e454e9a66" providerId="ADAL" clId="{06A28B9D-AFC6-354E-894E-16C6CE08A6AA}" dt="2024-11-30T14:07:41.203" v="76" actId="2696"/>
        <pc:sldMkLst>
          <pc:docMk/>
          <pc:sldMk cId="2523395775" sldId="313"/>
        </pc:sldMkLst>
      </pc:sldChg>
      <pc:sldChg chg="del">
        <pc:chgData name="Ramon Winkler (s)" userId="58735b25-8641-447c-9f05-ef1e454e9a66" providerId="ADAL" clId="{06A28B9D-AFC6-354E-894E-16C6CE08A6AA}" dt="2024-11-30T14:07:38.203" v="73" actId="2696"/>
        <pc:sldMkLst>
          <pc:docMk/>
          <pc:sldMk cId="2852821370" sldId="314"/>
        </pc:sldMkLst>
      </pc:sldChg>
      <pc:sldChg chg="addSp delSp modSp new del mod">
        <pc:chgData name="Ramon Winkler (s)" userId="58735b25-8641-447c-9f05-ef1e454e9a66" providerId="ADAL" clId="{06A28B9D-AFC6-354E-894E-16C6CE08A6AA}" dt="2024-11-30T14:11:28.278" v="240" actId="2696"/>
        <pc:sldMkLst>
          <pc:docMk/>
          <pc:sldMk cId="766920645" sldId="315"/>
        </pc:sldMkLst>
        <pc:spChg chg="mod">
          <ac:chgData name="Ramon Winkler (s)" userId="58735b25-8641-447c-9f05-ef1e454e9a66" providerId="ADAL" clId="{06A28B9D-AFC6-354E-894E-16C6CE08A6AA}" dt="2024-11-30T13:59:36.448" v="10" actId="20577"/>
          <ac:spMkLst>
            <pc:docMk/>
            <pc:sldMk cId="766920645" sldId="315"/>
            <ac:spMk id="3" creationId="{59532571-AFEA-1357-A44C-09F3FA9FAF67}"/>
          </ac:spMkLst>
        </pc:spChg>
        <pc:spChg chg="add mod">
          <ac:chgData name="Ramon Winkler (s)" userId="58735b25-8641-447c-9f05-ef1e454e9a66" providerId="ADAL" clId="{06A28B9D-AFC6-354E-894E-16C6CE08A6AA}" dt="2024-11-30T14:08:16.880" v="78" actId="20577"/>
          <ac:spMkLst>
            <pc:docMk/>
            <pc:sldMk cId="766920645" sldId="315"/>
            <ac:spMk id="4" creationId="{3ECE22B9-F8EE-3246-0D71-3BA263742B3B}"/>
          </ac:spMkLst>
        </pc:spChg>
        <pc:picChg chg="add del mod">
          <ac:chgData name="Ramon Winkler (s)" userId="58735b25-8641-447c-9f05-ef1e454e9a66" providerId="ADAL" clId="{06A28B9D-AFC6-354E-894E-16C6CE08A6AA}" dt="2024-11-30T14:00:05.616" v="15" actId="478"/>
          <ac:picMkLst>
            <pc:docMk/>
            <pc:sldMk cId="766920645" sldId="315"/>
            <ac:picMk id="5" creationId="{F4CAB896-A110-BC94-1D6B-43F2E0032ABF}"/>
          </ac:picMkLst>
        </pc:picChg>
        <pc:picChg chg="add del mod">
          <ac:chgData name="Ramon Winkler (s)" userId="58735b25-8641-447c-9f05-ef1e454e9a66" providerId="ADAL" clId="{06A28B9D-AFC6-354E-894E-16C6CE08A6AA}" dt="2024-11-30T14:00:04.477" v="14" actId="478"/>
          <ac:picMkLst>
            <pc:docMk/>
            <pc:sldMk cId="766920645" sldId="315"/>
            <ac:picMk id="6" creationId="{FC4DD03B-5686-7DDC-5CF5-069350960B16}"/>
          </ac:picMkLst>
        </pc:picChg>
      </pc:sldChg>
      <pc:sldChg chg="addSp delSp modSp add del mod setBg delAnim setClrOvrMap">
        <pc:chgData name="Ramon Winkler (s)" userId="58735b25-8641-447c-9f05-ef1e454e9a66" providerId="ADAL" clId="{06A28B9D-AFC6-354E-894E-16C6CE08A6AA}" dt="2024-11-30T14:07:51.957" v="77" actId="2696"/>
        <pc:sldMkLst>
          <pc:docMk/>
          <pc:sldMk cId="4018681645" sldId="316"/>
        </pc:sldMkLst>
        <pc:spChg chg="mod">
          <ac:chgData name="Ramon Winkler (s)" userId="58735b25-8641-447c-9f05-ef1e454e9a66" providerId="ADAL" clId="{06A28B9D-AFC6-354E-894E-16C6CE08A6AA}" dt="2024-11-30T14:05:38.788" v="48" actId="26606"/>
          <ac:spMkLst>
            <pc:docMk/>
            <pc:sldMk cId="4018681645" sldId="316"/>
            <ac:spMk id="2" creationId="{7AE2E360-9B6D-44C0-1116-3B95AC6F4779}"/>
          </ac:spMkLst>
        </pc:spChg>
        <pc:spChg chg="add mod ord">
          <ac:chgData name="Ramon Winkler (s)" userId="58735b25-8641-447c-9f05-ef1e454e9a66" providerId="ADAL" clId="{06A28B9D-AFC6-354E-894E-16C6CE08A6AA}" dt="2024-11-30T14:05:38.788" v="48" actId="26606"/>
          <ac:spMkLst>
            <pc:docMk/>
            <pc:sldMk cId="4018681645" sldId="316"/>
            <ac:spMk id="8" creationId="{AE3D8815-B479-A8B3-D811-9DC4FCC0C533}"/>
          </ac:spMkLst>
        </pc:spChg>
        <pc:spChg chg="add del">
          <ac:chgData name="Ramon Winkler (s)" userId="58735b25-8641-447c-9f05-ef1e454e9a66" providerId="ADAL" clId="{06A28B9D-AFC6-354E-894E-16C6CE08A6AA}" dt="2024-11-30T14:04:18.198" v="39" actId="26606"/>
          <ac:spMkLst>
            <pc:docMk/>
            <pc:sldMk cId="4018681645" sldId="316"/>
            <ac:spMk id="12" creationId="{1E9986A5-A7D1-4022-BAC0-885FB7A141AE}"/>
          </ac:spMkLst>
        </pc:spChg>
        <pc:spChg chg="add del">
          <ac:chgData name="Ramon Winkler (s)" userId="58735b25-8641-447c-9f05-ef1e454e9a66" providerId="ADAL" clId="{06A28B9D-AFC6-354E-894E-16C6CE08A6AA}" dt="2024-11-30T14:04:18.198" v="39" actId="26606"/>
          <ac:spMkLst>
            <pc:docMk/>
            <pc:sldMk cId="4018681645" sldId="316"/>
            <ac:spMk id="13" creationId="{D2758DA7-6A89-49A1-B9F5-546D993242F8}"/>
          </ac:spMkLst>
        </pc:spChg>
        <pc:spChg chg="add">
          <ac:chgData name="Ramon Winkler (s)" userId="58735b25-8641-447c-9f05-ef1e454e9a66" providerId="ADAL" clId="{06A28B9D-AFC6-354E-894E-16C6CE08A6AA}" dt="2024-11-30T14:05:38.788" v="48" actId="26606"/>
          <ac:spMkLst>
            <pc:docMk/>
            <pc:sldMk cId="4018681645" sldId="316"/>
            <ac:spMk id="14" creationId="{6D22FA1E-E02A-4FC5-BBA6-577D6DA0C8C8}"/>
          </ac:spMkLst>
        </pc:spChg>
        <pc:spChg chg="add del">
          <ac:chgData name="Ramon Winkler (s)" userId="58735b25-8641-447c-9f05-ef1e454e9a66" providerId="ADAL" clId="{06A28B9D-AFC6-354E-894E-16C6CE08A6AA}" dt="2024-11-30T14:02:53.658" v="35" actId="26606"/>
          <ac:spMkLst>
            <pc:docMk/>
            <pc:sldMk cId="4018681645" sldId="316"/>
            <ac:spMk id="15" creationId="{64EA8300-EB66-48D4-A196-A59DD063AA67}"/>
          </ac:spMkLst>
        </pc:spChg>
        <pc:spChg chg="add del">
          <ac:chgData name="Ramon Winkler (s)" userId="58735b25-8641-447c-9f05-ef1e454e9a66" providerId="ADAL" clId="{06A28B9D-AFC6-354E-894E-16C6CE08A6AA}" dt="2024-11-30T14:04:52.452" v="47" actId="26606"/>
          <ac:spMkLst>
            <pc:docMk/>
            <pc:sldMk cId="4018681645" sldId="316"/>
            <ac:spMk id="16" creationId="{96EEF187-8434-4B76-BE40-006EEBB263CF}"/>
          </ac:spMkLst>
        </pc:spChg>
        <pc:spChg chg="add del">
          <ac:chgData name="Ramon Winkler (s)" userId="58735b25-8641-447c-9f05-ef1e454e9a66" providerId="ADAL" clId="{06A28B9D-AFC6-354E-894E-16C6CE08A6AA}" dt="2024-11-30T14:02:53.658" v="35" actId="26606"/>
          <ac:spMkLst>
            <pc:docMk/>
            <pc:sldMk cId="4018681645" sldId="316"/>
            <ac:spMk id="17" creationId="{70A48D59-8581-41F7-B529-F4617FE07A9A}"/>
          </ac:spMkLst>
        </pc:spChg>
        <pc:spChg chg="add del">
          <ac:chgData name="Ramon Winkler (s)" userId="58735b25-8641-447c-9f05-ef1e454e9a66" providerId="ADAL" clId="{06A28B9D-AFC6-354E-894E-16C6CE08A6AA}" dt="2024-11-30T14:04:52.452" v="47" actId="26606"/>
          <ac:spMkLst>
            <pc:docMk/>
            <pc:sldMk cId="4018681645" sldId="316"/>
            <ac:spMk id="18" creationId="{681CD866-52B5-4280-A92B-56BDFD1E9A12}"/>
          </ac:spMkLst>
        </pc:spChg>
        <pc:spChg chg="add del">
          <ac:chgData name="Ramon Winkler (s)" userId="58735b25-8641-447c-9f05-ef1e454e9a66" providerId="ADAL" clId="{06A28B9D-AFC6-354E-894E-16C6CE08A6AA}" dt="2024-11-30T14:02:53.658" v="35" actId="26606"/>
          <ac:spMkLst>
            <pc:docMk/>
            <pc:sldMk cId="4018681645" sldId="316"/>
            <ac:spMk id="19" creationId="{9DD005C1-8C51-42D6-9BEE-B9B83849743D}"/>
          </ac:spMkLst>
        </pc:spChg>
        <pc:spChg chg="add del">
          <ac:chgData name="Ramon Winkler (s)" userId="58735b25-8641-447c-9f05-ef1e454e9a66" providerId="ADAL" clId="{06A28B9D-AFC6-354E-894E-16C6CE08A6AA}" dt="2024-11-30T14:04:32.976" v="42" actId="26606"/>
          <ac:spMkLst>
            <pc:docMk/>
            <pc:sldMk cId="4018681645" sldId="316"/>
            <ac:spMk id="20" creationId="{6804CCDD-88C7-4B43-A381-F2D8DAF62BE3}"/>
          </ac:spMkLst>
        </pc:spChg>
        <pc:spChg chg="add">
          <ac:chgData name="Ramon Winkler (s)" userId="58735b25-8641-447c-9f05-ef1e454e9a66" providerId="ADAL" clId="{06A28B9D-AFC6-354E-894E-16C6CE08A6AA}" dt="2024-11-30T14:05:38.788" v="48" actId="26606"/>
          <ac:spMkLst>
            <pc:docMk/>
            <pc:sldMk cId="4018681645" sldId="316"/>
            <ac:spMk id="22" creationId="{05D27520-F270-4F3D-A46E-76A337B6E167}"/>
          </ac:spMkLst>
        </pc:spChg>
        <pc:spChg chg="add del">
          <ac:chgData name="Ramon Winkler (s)" userId="58735b25-8641-447c-9f05-ef1e454e9a66" providerId="ADAL" clId="{06A28B9D-AFC6-354E-894E-16C6CE08A6AA}" dt="2024-11-30T14:03:10.188" v="37" actId="26606"/>
          <ac:spMkLst>
            <pc:docMk/>
            <pc:sldMk cId="4018681645" sldId="316"/>
            <ac:spMk id="23" creationId="{96EEF187-8434-4B76-BE40-006EEBB263CF}"/>
          </ac:spMkLst>
        </pc:spChg>
        <pc:spChg chg="add del">
          <ac:chgData name="Ramon Winkler (s)" userId="58735b25-8641-447c-9f05-ef1e454e9a66" providerId="ADAL" clId="{06A28B9D-AFC6-354E-894E-16C6CE08A6AA}" dt="2024-11-30T14:03:10.188" v="37" actId="26606"/>
          <ac:spMkLst>
            <pc:docMk/>
            <pc:sldMk cId="4018681645" sldId="316"/>
            <ac:spMk id="24" creationId="{681CD866-52B5-4280-A92B-56BDFD1E9A12}"/>
          </ac:spMkLst>
        </pc:spChg>
        <pc:spChg chg="add del">
          <ac:chgData name="Ramon Winkler (s)" userId="58735b25-8641-447c-9f05-ef1e454e9a66" providerId="ADAL" clId="{06A28B9D-AFC6-354E-894E-16C6CE08A6AA}" dt="2024-11-30T14:04:32.976" v="42" actId="26606"/>
          <ac:spMkLst>
            <pc:docMk/>
            <pc:sldMk cId="4018681645" sldId="316"/>
            <ac:spMk id="25" creationId="{BBECEAC1-4BBC-4815-B44E-D9B231A3FC16}"/>
          </ac:spMkLst>
        </pc:spChg>
        <pc:spChg chg="add del">
          <ac:chgData name="Ramon Winkler (s)" userId="58735b25-8641-447c-9f05-ef1e454e9a66" providerId="ADAL" clId="{06A28B9D-AFC6-354E-894E-16C6CE08A6AA}" dt="2024-11-30T14:04:38.619" v="44" actId="26606"/>
          <ac:spMkLst>
            <pc:docMk/>
            <pc:sldMk cId="4018681645" sldId="316"/>
            <ac:spMk id="27" creationId="{369F152D-E540-4B48-BA11-2ADF043C6111}"/>
          </ac:spMkLst>
        </pc:spChg>
        <pc:spChg chg="add del">
          <ac:chgData name="Ramon Winkler (s)" userId="58735b25-8641-447c-9f05-ef1e454e9a66" providerId="ADAL" clId="{06A28B9D-AFC6-354E-894E-16C6CE08A6AA}" dt="2024-11-30T14:04:38.619" v="44" actId="26606"/>
          <ac:spMkLst>
            <pc:docMk/>
            <pc:sldMk cId="4018681645" sldId="316"/>
            <ac:spMk id="28" creationId="{5BA49487-3FDB-4FB7-9D50-2B4F9454DA91}"/>
          </ac:spMkLst>
        </pc:spChg>
        <pc:spChg chg="add del">
          <ac:chgData name="Ramon Winkler (s)" userId="58735b25-8641-447c-9f05-ef1e454e9a66" providerId="ADAL" clId="{06A28B9D-AFC6-354E-894E-16C6CE08A6AA}" dt="2024-11-30T14:04:38.619" v="44" actId="26606"/>
          <ac:spMkLst>
            <pc:docMk/>
            <pc:sldMk cId="4018681645" sldId="316"/>
            <ac:spMk id="29" creationId="{0C059F7E-04C4-4C46-9B3E-E5CE267E347D}"/>
          </ac:spMkLst>
        </pc:spChg>
        <pc:spChg chg="add del">
          <ac:chgData name="Ramon Winkler (s)" userId="58735b25-8641-447c-9f05-ef1e454e9a66" providerId="ADAL" clId="{06A28B9D-AFC6-354E-894E-16C6CE08A6AA}" dt="2024-11-30T14:04:38.619" v="44" actId="26606"/>
          <ac:spMkLst>
            <pc:docMk/>
            <pc:sldMk cId="4018681645" sldId="316"/>
            <ac:spMk id="30" creationId="{1C938212-FA12-4FF1-87C8-ACDE99D06F69}"/>
          </ac:spMkLst>
        </pc:spChg>
        <pc:spChg chg="add del">
          <ac:chgData name="Ramon Winkler (s)" userId="58735b25-8641-447c-9f05-ef1e454e9a66" providerId="ADAL" clId="{06A28B9D-AFC6-354E-894E-16C6CE08A6AA}" dt="2024-11-30T14:04:51.697" v="46" actId="26606"/>
          <ac:spMkLst>
            <pc:docMk/>
            <pc:sldMk cId="4018681645" sldId="316"/>
            <ac:spMk id="32" creationId="{AD96FDFD-4E42-4A06-B8B5-768A1DB9C2A9}"/>
          </ac:spMkLst>
        </pc:spChg>
        <pc:grpChg chg="del">
          <ac:chgData name="Ramon Winkler (s)" userId="58735b25-8641-447c-9f05-ef1e454e9a66" providerId="ADAL" clId="{06A28B9D-AFC6-354E-894E-16C6CE08A6AA}" dt="2024-11-30T14:01:51.980" v="28" actId="478"/>
          <ac:grpSpMkLst>
            <pc:docMk/>
            <pc:sldMk cId="4018681645" sldId="316"/>
            <ac:grpSpMk id="4" creationId="{9E5715DC-638C-EE0D-6FC0-A7D9674A6E70}"/>
          </ac:grpSpMkLst>
        </pc:grpChg>
        <pc:grpChg chg="del">
          <ac:chgData name="Ramon Winkler (s)" userId="58735b25-8641-447c-9f05-ef1e454e9a66" providerId="ADAL" clId="{06A28B9D-AFC6-354E-894E-16C6CE08A6AA}" dt="2024-11-30T14:01:50.989" v="27" actId="478"/>
          <ac:grpSpMkLst>
            <pc:docMk/>
            <pc:sldMk cId="4018681645" sldId="316"/>
            <ac:grpSpMk id="6" creationId="{45711F77-4871-4179-A9C5-7D1B6A420B6E}"/>
          </ac:grpSpMkLst>
        </pc:grpChg>
        <pc:graphicFrameChg chg="del">
          <ac:chgData name="Ramon Winkler (s)" userId="58735b25-8641-447c-9f05-ef1e454e9a66" providerId="ADAL" clId="{06A28B9D-AFC6-354E-894E-16C6CE08A6AA}" dt="2024-11-30T14:01:49.710" v="26" actId="478"/>
          <ac:graphicFrameMkLst>
            <pc:docMk/>
            <pc:sldMk cId="4018681645" sldId="316"/>
            <ac:graphicFrameMk id="37" creationId="{2291EA1B-CA49-9B68-8C56-F64DB51FA093}"/>
          </ac:graphicFrameMkLst>
        </pc:graphicFrameChg>
        <pc:picChg chg="mod ord">
          <ac:chgData name="Ramon Winkler (s)" userId="58735b25-8641-447c-9f05-ef1e454e9a66" providerId="ADAL" clId="{06A28B9D-AFC6-354E-894E-16C6CE08A6AA}" dt="2024-11-30T14:05:38.788" v="48" actId="26606"/>
          <ac:picMkLst>
            <pc:docMk/>
            <pc:sldMk cId="4018681645" sldId="316"/>
            <ac:picMk id="3" creationId="{C2CE80BD-9023-677B-34EC-B41EE1C9E134}"/>
          </ac:picMkLst>
        </pc:picChg>
        <pc:picChg chg="add mod ord">
          <ac:chgData name="Ramon Winkler (s)" userId="58735b25-8641-447c-9f05-ef1e454e9a66" providerId="ADAL" clId="{06A28B9D-AFC6-354E-894E-16C6CE08A6AA}" dt="2024-11-30T14:05:38.788" v="48" actId="26606"/>
          <ac:picMkLst>
            <pc:docMk/>
            <pc:sldMk cId="4018681645" sldId="316"/>
            <ac:picMk id="9" creationId="{73EDB190-8654-181A-1600-94768D5B9596}"/>
          </ac:picMkLst>
        </pc:picChg>
        <pc:picChg chg="add mod ord">
          <ac:chgData name="Ramon Winkler (s)" userId="58735b25-8641-447c-9f05-ef1e454e9a66" providerId="ADAL" clId="{06A28B9D-AFC6-354E-894E-16C6CE08A6AA}" dt="2024-11-30T14:05:38.788" v="48" actId="26606"/>
          <ac:picMkLst>
            <pc:docMk/>
            <pc:sldMk cId="4018681645" sldId="316"/>
            <ac:picMk id="10" creationId="{A4DFBA77-1E7C-670B-F883-DCE76755201C}"/>
          </ac:picMkLst>
        </pc:picChg>
        <pc:cxnChg chg="add del">
          <ac:chgData name="Ramon Winkler (s)" userId="58735b25-8641-447c-9f05-ef1e454e9a66" providerId="ADAL" clId="{06A28B9D-AFC6-354E-894E-16C6CE08A6AA}" dt="2024-11-30T14:02:53.658" v="35" actId="26606"/>
          <ac:cxnSpMkLst>
            <pc:docMk/>
            <pc:sldMk cId="4018681645" sldId="316"/>
            <ac:cxnSpMk id="21" creationId="{967F2066-0253-4771-A5F6-68111E1FE832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1051A5-A064-450D-BF9B-820BFAD67D54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04EFAA-85B1-405C-A773-18C638B654D3}">
      <dgm:prSet/>
      <dgm:spPr/>
      <dgm:t>
        <a:bodyPr/>
        <a:lstStyle/>
        <a:p>
          <a:r>
            <a:rPr lang="en-GB"/>
            <a:t>Leading cause of death</a:t>
          </a:r>
          <a:endParaRPr lang="en-US"/>
        </a:p>
      </dgm:t>
    </dgm:pt>
    <dgm:pt modelId="{33A2CCDD-DB0F-4B77-8E7F-AFCEE4FFE4B1}" type="parTrans" cxnId="{563DCCD2-3972-47F5-B574-A2DB5E0BD479}">
      <dgm:prSet/>
      <dgm:spPr/>
      <dgm:t>
        <a:bodyPr/>
        <a:lstStyle/>
        <a:p>
          <a:endParaRPr lang="en-US"/>
        </a:p>
      </dgm:t>
    </dgm:pt>
    <dgm:pt modelId="{BB3F38AB-D2B4-48EE-8E78-1015EF86804D}" type="sibTrans" cxnId="{563DCCD2-3972-47F5-B574-A2DB5E0BD479}">
      <dgm:prSet/>
      <dgm:spPr/>
      <dgm:t>
        <a:bodyPr/>
        <a:lstStyle/>
        <a:p>
          <a:endParaRPr lang="en-US"/>
        </a:p>
      </dgm:t>
    </dgm:pt>
    <dgm:pt modelId="{DF13A61C-27E4-4220-AE77-D649295C7837}">
      <dgm:prSet/>
      <dgm:spPr/>
      <dgm:t>
        <a:bodyPr/>
        <a:lstStyle/>
        <a:p>
          <a:r>
            <a:rPr lang="en-US" dirty="0"/>
            <a:t> Multifactorial disease</a:t>
          </a:r>
        </a:p>
      </dgm:t>
    </dgm:pt>
    <dgm:pt modelId="{2A5C660B-A1EC-440E-A897-573EBD95CB5B}" type="parTrans" cxnId="{CD5E9B34-B64C-49EC-9445-55B84DA19FC2}">
      <dgm:prSet/>
      <dgm:spPr/>
      <dgm:t>
        <a:bodyPr/>
        <a:lstStyle/>
        <a:p>
          <a:endParaRPr lang="en-US"/>
        </a:p>
      </dgm:t>
    </dgm:pt>
    <dgm:pt modelId="{86D994FD-1CFD-4789-BFA5-27BC9ECB5249}" type="sibTrans" cxnId="{CD5E9B34-B64C-49EC-9445-55B84DA19FC2}">
      <dgm:prSet/>
      <dgm:spPr/>
      <dgm:t>
        <a:bodyPr/>
        <a:lstStyle/>
        <a:p>
          <a:endParaRPr lang="en-US"/>
        </a:p>
      </dgm:t>
    </dgm:pt>
    <dgm:pt modelId="{ECD89532-92B9-4A7E-8978-188DA979640E}">
      <dgm:prSet/>
      <dgm:spPr/>
      <dgm:t>
        <a:bodyPr/>
        <a:lstStyle/>
        <a:p>
          <a:r>
            <a:rPr lang="en-US"/>
            <a:t>High medical cost</a:t>
          </a:r>
        </a:p>
      </dgm:t>
    </dgm:pt>
    <dgm:pt modelId="{07F24812-FC94-4AA5-A7CA-11F4E8586C5E}" type="parTrans" cxnId="{0F9B0CD7-2864-4B66-B58F-A4A9097F8D14}">
      <dgm:prSet/>
      <dgm:spPr/>
      <dgm:t>
        <a:bodyPr/>
        <a:lstStyle/>
        <a:p>
          <a:endParaRPr lang="en-GB"/>
        </a:p>
      </dgm:t>
    </dgm:pt>
    <dgm:pt modelId="{440E016C-F555-481F-A793-3126DEF5DE10}" type="sibTrans" cxnId="{0F9B0CD7-2864-4B66-B58F-A4A9097F8D14}">
      <dgm:prSet/>
      <dgm:spPr/>
      <dgm:t>
        <a:bodyPr/>
        <a:lstStyle/>
        <a:p>
          <a:endParaRPr lang="en-GB"/>
        </a:p>
      </dgm:t>
    </dgm:pt>
    <dgm:pt modelId="{4A8F70F3-9B3B-48FE-BB9D-98C889029982}">
      <dgm:prSet/>
      <dgm:spPr/>
      <dgm:t>
        <a:bodyPr/>
        <a:lstStyle/>
        <a:p>
          <a:r>
            <a:rPr lang="en-US"/>
            <a:t>Current solutions?</a:t>
          </a:r>
        </a:p>
      </dgm:t>
    </dgm:pt>
    <dgm:pt modelId="{75936309-4BAE-43A7-B431-BA6CBFCD7388}" type="parTrans" cxnId="{C0C35B04-A328-482A-ADD1-F8EF0E28E3A7}">
      <dgm:prSet/>
      <dgm:spPr/>
      <dgm:t>
        <a:bodyPr/>
        <a:lstStyle/>
        <a:p>
          <a:endParaRPr lang="en-GB"/>
        </a:p>
      </dgm:t>
    </dgm:pt>
    <dgm:pt modelId="{936D317B-D63C-4F95-8692-0FD987262069}" type="sibTrans" cxnId="{C0C35B04-A328-482A-ADD1-F8EF0E28E3A7}">
      <dgm:prSet/>
      <dgm:spPr/>
      <dgm:t>
        <a:bodyPr/>
        <a:lstStyle/>
        <a:p>
          <a:endParaRPr lang="en-GB"/>
        </a:p>
      </dgm:t>
    </dgm:pt>
    <dgm:pt modelId="{50ECE4B7-6570-F146-A78F-6B22B1BB8132}" type="pres">
      <dgm:prSet presAssocID="{5D1051A5-A064-450D-BF9B-820BFAD67D5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EAFA948-F8D0-3B45-B6D2-480FD9850F76}" type="pres">
      <dgm:prSet presAssocID="{0404EFAA-85B1-405C-A773-18C638B654D3}" presName="hierRoot1" presStyleCnt="0"/>
      <dgm:spPr/>
    </dgm:pt>
    <dgm:pt modelId="{0EC2B572-53DF-714D-90A2-6F5D229D1594}" type="pres">
      <dgm:prSet presAssocID="{0404EFAA-85B1-405C-A773-18C638B654D3}" presName="composite" presStyleCnt="0"/>
      <dgm:spPr/>
    </dgm:pt>
    <dgm:pt modelId="{8041D73F-D189-164A-8AF1-970CD6369516}" type="pres">
      <dgm:prSet presAssocID="{0404EFAA-85B1-405C-A773-18C638B654D3}" presName="background" presStyleLbl="node0" presStyleIdx="0" presStyleCnt="4"/>
      <dgm:spPr/>
    </dgm:pt>
    <dgm:pt modelId="{19B0682B-5F3B-1D4D-9318-01F18824BEDF}" type="pres">
      <dgm:prSet presAssocID="{0404EFAA-85B1-405C-A773-18C638B654D3}" presName="text" presStyleLbl="fgAcc0" presStyleIdx="0" presStyleCnt="4">
        <dgm:presLayoutVars>
          <dgm:chPref val="3"/>
        </dgm:presLayoutVars>
      </dgm:prSet>
      <dgm:spPr/>
    </dgm:pt>
    <dgm:pt modelId="{1C01DB8C-C2EE-0F41-922A-E9A714A4C2AE}" type="pres">
      <dgm:prSet presAssocID="{0404EFAA-85B1-405C-A773-18C638B654D3}" presName="hierChild2" presStyleCnt="0"/>
      <dgm:spPr/>
    </dgm:pt>
    <dgm:pt modelId="{03ADA4BD-E013-F24D-809C-6394A196F848}" type="pres">
      <dgm:prSet presAssocID="{DF13A61C-27E4-4220-AE77-D649295C7837}" presName="hierRoot1" presStyleCnt="0"/>
      <dgm:spPr/>
    </dgm:pt>
    <dgm:pt modelId="{17551CCF-7451-4742-A470-1D1C79709142}" type="pres">
      <dgm:prSet presAssocID="{DF13A61C-27E4-4220-AE77-D649295C7837}" presName="composite" presStyleCnt="0"/>
      <dgm:spPr/>
    </dgm:pt>
    <dgm:pt modelId="{F684774A-52EA-5F4A-9A74-C40075BC8FC8}" type="pres">
      <dgm:prSet presAssocID="{DF13A61C-27E4-4220-AE77-D649295C7837}" presName="background" presStyleLbl="node0" presStyleIdx="1" presStyleCnt="4"/>
      <dgm:spPr/>
    </dgm:pt>
    <dgm:pt modelId="{A6716632-EA7F-7C4E-9560-89088E24B993}" type="pres">
      <dgm:prSet presAssocID="{DF13A61C-27E4-4220-AE77-D649295C7837}" presName="text" presStyleLbl="fgAcc0" presStyleIdx="1" presStyleCnt="4">
        <dgm:presLayoutVars>
          <dgm:chPref val="3"/>
        </dgm:presLayoutVars>
      </dgm:prSet>
      <dgm:spPr/>
    </dgm:pt>
    <dgm:pt modelId="{FFD41A37-0FB5-0849-940F-F4769913B7B1}" type="pres">
      <dgm:prSet presAssocID="{DF13A61C-27E4-4220-AE77-D649295C7837}" presName="hierChild2" presStyleCnt="0"/>
      <dgm:spPr/>
    </dgm:pt>
    <dgm:pt modelId="{F7E04D30-6F19-4772-AA18-BDC37A710289}" type="pres">
      <dgm:prSet presAssocID="{ECD89532-92B9-4A7E-8978-188DA979640E}" presName="hierRoot1" presStyleCnt="0"/>
      <dgm:spPr/>
    </dgm:pt>
    <dgm:pt modelId="{CA5B3EF8-F1B7-4005-92C2-6C694417DA6F}" type="pres">
      <dgm:prSet presAssocID="{ECD89532-92B9-4A7E-8978-188DA979640E}" presName="composite" presStyleCnt="0"/>
      <dgm:spPr/>
    </dgm:pt>
    <dgm:pt modelId="{C89532B4-9799-45FA-8900-E2AB197A07A4}" type="pres">
      <dgm:prSet presAssocID="{ECD89532-92B9-4A7E-8978-188DA979640E}" presName="background" presStyleLbl="node0" presStyleIdx="2" presStyleCnt="4"/>
      <dgm:spPr/>
    </dgm:pt>
    <dgm:pt modelId="{68E63BEA-397C-4F17-A858-66F059A3DAD6}" type="pres">
      <dgm:prSet presAssocID="{ECD89532-92B9-4A7E-8978-188DA979640E}" presName="text" presStyleLbl="fgAcc0" presStyleIdx="2" presStyleCnt="4">
        <dgm:presLayoutVars>
          <dgm:chPref val="3"/>
        </dgm:presLayoutVars>
      </dgm:prSet>
      <dgm:spPr/>
    </dgm:pt>
    <dgm:pt modelId="{3735E000-5C7B-48D1-A50E-850BBE96DE79}" type="pres">
      <dgm:prSet presAssocID="{ECD89532-92B9-4A7E-8978-188DA979640E}" presName="hierChild2" presStyleCnt="0"/>
      <dgm:spPr/>
    </dgm:pt>
    <dgm:pt modelId="{E3555D3F-B402-4CDA-96D9-B4F512E1595F}" type="pres">
      <dgm:prSet presAssocID="{4A8F70F3-9B3B-48FE-BB9D-98C889029982}" presName="hierRoot1" presStyleCnt="0"/>
      <dgm:spPr/>
    </dgm:pt>
    <dgm:pt modelId="{CE80D5DD-8D52-4B7A-87BD-6875C25EECDA}" type="pres">
      <dgm:prSet presAssocID="{4A8F70F3-9B3B-48FE-BB9D-98C889029982}" presName="composite" presStyleCnt="0"/>
      <dgm:spPr/>
    </dgm:pt>
    <dgm:pt modelId="{8C114479-0524-4D71-984C-0AB12557847F}" type="pres">
      <dgm:prSet presAssocID="{4A8F70F3-9B3B-48FE-BB9D-98C889029982}" presName="background" presStyleLbl="node0" presStyleIdx="3" presStyleCnt="4"/>
      <dgm:spPr/>
    </dgm:pt>
    <dgm:pt modelId="{2D61875B-6FCB-4007-A8C5-690368FF6BF4}" type="pres">
      <dgm:prSet presAssocID="{4A8F70F3-9B3B-48FE-BB9D-98C889029982}" presName="text" presStyleLbl="fgAcc0" presStyleIdx="3" presStyleCnt="4">
        <dgm:presLayoutVars>
          <dgm:chPref val="3"/>
        </dgm:presLayoutVars>
      </dgm:prSet>
      <dgm:spPr/>
    </dgm:pt>
    <dgm:pt modelId="{8730A381-D550-4DB2-BC52-1EF5AFDC2978}" type="pres">
      <dgm:prSet presAssocID="{4A8F70F3-9B3B-48FE-BB9D-98C889029982}" presName="hierChild2" presStyleCnt="0"/>
      <dgm:spPr/>
    </dgm:pt>
  </dgm:ptLst>
  <dgm:cxnLst>
    <dgm:cxn modelId="{C0C35B04-A328-482A-ADD1-F8EF0E28E3A7}" srcId="{5D1051A5-A064-450D-BF9B-820BFAD67D54}" destId="{4A8F70F3-9B3B-48FE-BB9D-98C889029982}" srcOrd="3" destOrd="0" parTransId="{75936309-4BAE-43A7-B431-BA6CBFCD7388}" sibTransId="{936D317B-D63C-4F95-8692-0FD987262069}"/>
    <dgm:cxn modelId="{877EE60C-69AE-415E-B958-B076E1179591}" type="presOf" srcId="{4A8F70F3-9B3B-48FE-BB9D-98C889029982}" destId="{2D61875B-6FCB-4007-A8C5-690368FF6BF4}" srcOrd="0" destOrd="0" presId="urn:microsoft.com/office/officeart/2005/8/layout/hierarchy1"/>
    <dgm:cxn modelId="{CD5E9B34-B64C-49EC-9445-55B84DA19FC2}" srcId="{5D1051A5-A064-450D-BF9B-820BFAD67D54}" destId="{DF13A61C-27E4-4220-AE77-D649295C7837}" srcOrd="1" destOrd="0" parTransId="{2A5C660B-A1EC-440E-A897-573EBD95CB5B}" sibTransId="{86D994FD-1CFD-4789-BFA5-27BC9ECB5249}"/>
    <dgm:cxn modelId="{02CCA081-B59A-4A4F-AC9B-A22AB3E3AEC9}" type="presOf" srcId="{ECD89532-92B9-4A7E-8978-188DA979640E}" destId="{68E63BEA-397C-4F17-A858-66F059A3DAD6}" srcOrd="0" destOrd="0" presId="urn:microsoft.com/office/officeart/2005/8/layout/hierarchy1"/>
    <dgm:cxn modelId="{CA8D79AA-E324-C846-BBBA-7050E9FBBDC7}" type="presOf" srcId="{5D1051A5-A064-450D-BF9B-820BFAD67D54}" destId="{50ECE4B7-6570-F146-A78F-6B22B1BB8132}" srcOrd="0" destOrd="0" presId="urn:microsoft.com/office/officeart/2005/8/layout/hierarchy1"/>
    <dgm:cxn modelId="{72AC91C6-5FFA-E24F-B152-D79EFA3660FA}" type="presOf" srcId="{0404EFAA-85B1-405C-A773-18C638B654D3}" destId="{19B0682B-5F3B-1D4D-9318-01F18824BEDF}" srcOrd="0" destOrd="0" presId="urn:microsoft.com/office/officeart/2005/8/layout/hierarchy1"/>
    <dgm:cxn modelId="{563DCCD2-3972-47F5-B574-A2DB5E0BD479}" srcId="{5D1051A5-A064-450D-BF9B-820BFAD67D54}" destId="{0404EFAA-85B1-405C-A773-18C638B654D3}" srcOrd="0" destOrd="0" parTransId="{33A2CCDD-DB0F-4B77-8E7F-AFCEE4FFE4B1}" sibTransId="{BB3F38AB-D2B4-48EE-8E78-1015EF86804D}"/>
    <dgm:cxn modelId="{0F9B0CD7-2864-4B66-B58F-A4A9097F8D14}" srcId="{5D1051A5-A064-450D-BF9B-820BFAD67D54}" destId="{ECD89532-92B9-4A7E-8978-188DA979640E}" srcOrd="2" destOrd="0" parTransId="{07F24812-FC94-4AA5-A7CA-11F4E8586C5E}" sibTransId="{440E016C-F555-481F-A793-3126DEF5DE10}"/>
    <dgm:cxn modelId="{E242DFDA-CCD0-9C43-A9D5-CE9887F50E0B}" type="presOf" srcId="{DF13A61C-27E4-4220-AE77-D649295C7837}" destId="{A6716632-EA7F-7C4E-9560-89088E24B993}" srcOrd="0" destOrd="0" presId="urn:microsoft.com/office/officeart/2005/8/layout/hierarchy1"/>
    <dgm:cxn modelId="{1DA339AC-A606-1047-9B54-046AE8893DE8}" type="presParOf" srcId="{50ECE4B7-6570-F146-A78F-6B22B1BB8132}" destId="{2EAFA948-F8D0-3B45-B6D2-480FD9850F76}" srcOrd="0" destOrd="0" presId="urn:microsoft.com/office/officeart/2005/8/layout/hierarchy1"/>
    <dgm:cxn modelId="{6DE7E7BB-519A-7C44-968A-54AB63C136C2}" type="presParOf" srcId="{2EAFA948-F8D0-3B45-B6D2-480FD9850F76}" destId="{0EC2B572-53DF-714D-90A2-6F5D229D1594}" srcOrd="0" destOrd="0" presId="urn:microsoft.com/office/officeart/2005/8/layout/hierarchy1"/>
    <dgm:cxn modelId="{F2633BBE-5AB2-0E4D-983F-192FD550B5C8}" type="presParOf" srcId="{0EC2B572-53DF-714D-90A2-6F5D229D1594}" destId="{8041D73F-D189-164A-8AF1-970CD6369516}" srcOrd="0" destOrd="0" presId="urn:microsoft.com/office/officeart/2005/8/layout/hierarchy1"/>
    <dgm:cxn modelId="{A8A23B39-8B0E-3E40-9CA8-6C4C53296AD3}" type="presParOf" srcId="{0EC2B572-53DF-714D-90A2-6F5D229D1594}" destId="{19B0682B-5F3B-1D4D-9318-01F18824BEDF}" srcOrd="1" destOrd="0" presId="urn:microsoft.com/office/officeart/2005/8/layout/hierarchy1"/>
    <dgm:cxn modelId="{C4A0E52F-A170-1045-9027-6913DC718B73}" type="presParOf" srcId="{2EAFA948-F8D0-3B45-B6D2-480FD9850F76}" destId="{1C01DB8C-C2EE-0F41-922A-E9A714A4C2AE}" srcOrd="1" destOrd="0" presId="urn:microsoft.com/office/officeart/2005/8/layout/hierarchy1"/>
    <dgm:cxn modelId="{60270CF2-3862-5849-9891-6F4C5C22A5D4}" type="presParOf" srcId="{50ECE4B7-6570-F146-A78F-6B22B1BB8132}" destId="{03ADA4BD-E013-F24D-809C-6394A196F848}" srcOrd="1" destOrd="0" presId="urn:microsoft.com/office/officeart/2005/8/layout/hierarchy1"/>
    <dgm:cxn modelId="{CE483E7C-71DC-E940-B0D7-093C5A3E7223}" type="presParOf" srcId="{03ADA4BD-E013-F24D-809C-6394A196F848}" destId="{17551CCF-7451-4742-A470-1D1C79709142}" srcOrd="0" destOrd="0" presId="urn:microsoft.com/office/officeart/2005/8/layout/hierarchy1"/>
    <dgm:cxn modelId="{2BA3DCF1-9E4C-D84C-9547-08C791E70D99}" type="presParOf" srcId="{17551CCF-7451-4742-A470-1D1C79709142}" destId="{F684774A-52EA-5F4A-9A74-C40075BC8FC8}" srcOrd="0" destOrd="0" presId="urn:microsoft.com/office/officeart/2005/8/layout/hierarchy1"/>
    <dgm:cxn modelId="{112F90C1-136F-F148-BDD3-48383D8DD8BC}" type="presParOf" srcId="{17551CCF-7451-4742-A470-1D1C79709142}" destId="{A6716632-EA7F-7C4E-9560-89088E24B993}" srcOrd="1" destOrd="0" presId="urn:microsoft.com/office/officeart/2005/8/layout/hierarchy1"/>
    <dgm:cxn modelId="{3C8728DF-44A4-D645-AA36-494D79C089F4}" type="presParOf" srcId="{03ADA4BD-E013-F24D-809C-6394A196F848}" destId="{FFD41A37-0FB5-0849-940F-F4769913B7B1}" srcOrd="1" destOrd="0" presId="urn:microsoft.com/office/officeart/2005/8/layout/hierarchy1"/>
    <dgm:cxn modelId="{EEC810EE-7D0A-4E9A-9827-A918CDBCEDD7}" type="presParOf" srcId="{50ECE4B7-6570-F146-A78F-6B22B1BB8132}" destId="{F7E04D30-6F19-4772-AA18-BDC37A710289}" srcOrd="2" destOrd="0" presId="urn:microsoft.com/office/officeart/2005/8/layout/hierarchy1"/>
    <dgm:cxn modelId="{08A93A72-B72C-47DA-A210-91874E447E97}" type="presParOf" srcId="{F7E04D30-6F19-4772-AA18-BDC37A710289}" destId="{CA5B3EF8-F1B7-4005-92C2-6C694417DA6F}" srcOrd="0" destOrd="0" presId="urn:microsoft.com/office/officeart/2005/8/layout/hierarchy1"/>
    <dgm:cxn modelId="{5967BC34-9FC1-477D-8EF4-CC09E5BE4790}" type="presParOf" srcId="{CA5B3EF8-F1B7-4005-92C2-6C694417DA6F}" destId="{C89532B4-9799-45FA-8900-E2AB197A07A4}" srcOrd="0" destOrd="0" presId="urn:microsoft.com/office/officeart/2005/8/layout/hierarchy1"/>
    <dgm:cxn modelId="{DE9A6FE9-1487-4A5D-A0B4-DAFAC7DA0CC3}" type="presParOf" srcId="{CA5B3EF8-F1B7-4005-92C2-6C694417DA6F}" destId="{68E63BEA-397C-4F17-A858-66F059A3DAD6}" srcOrd="1" destOrd="0" presId="urn:microsoft.com/office/officeart/2005/8/layout/hierarchy1"/>
    <dgm:cxn modelId="{A9A88EFD-CDE8-4BD8-A3A0-B2C3A2CF1561}" type="presParOf" srcId="{F7E04D30-6F19-4772-AA18-BDC37A710289}" destId="{3735E000-5C7B-48D1-A50E-850BBE96DE79}" srcOrd="1" destOrd="0" presId="urn:microsoft.com/office/officeart/2005/8/layout/hierarchy1"/>
    <dgm:cxn modelId="{67F0749C-81D4-4FFC-A75C-2DB048DDFB43}" type="presParOf" srcId="{50ECE4B7-6570-F146-A78F-6B22B1BB8132}" destId="{E3555D3F-B402-4CDA-96D9-B4F512E1595F}" srcOrd="3" destOrd="0" presId="urn:microsoft.com/office/officeart/2005/8/layout/hierarchy1"/>
    <dgm:cxn modelId="{5CED8AD8-B82D-45DD-99C6-A46765A009FA}" type="presParOf" srcId="{E3555D3F-B402-4CDA-96D9-B4F512E1595F}" destId="{CE80D5DD-8D52-4B7A-87BD-6875C25EECDA}" srcOrd="0" destOrd="0" presId="urn:microsoft.com/office/officeart/2005/8/layout/hierarchy1"/>
    <dgm:cxn modelId="{A3EFFB6A-2E46-46F6-A904-DF51036F17E1}" type="presParOf" srcId="{CE80D5DD-8D52-4B7A-87BD-6875C25EECDA}" destId="{8C114479-0524-4D71-984C-0AB12557847F}" srcOrd="0" destOrd="0" presId="urn:microsoft.com/office/officeart/2005/8/layout/hierarchy1"/>
    <dgm:cxn modelId="{81D47E4F-8784-42D8-B79A-BF6D123B7962}" type="presParOf" srcId="{CE80D5DD-8D52-4B7A-87BD-6875C25EECDA}" destId="{2D61875B-6FCB-4007-A8C5-690368FF6BF4}" srcOrd="1" destOrd="0" presId="urn:microsoft.com/office/officeart/2005/8/layout/hierarchy1"/>
    <dgm:cxn modelId="{62A776B4-02B3-43D8-80BA-98F2CBD5E296}" type="presParOf" srcId="{E3555D3F-B402-4CDA-96D9-B4F512E1595F}" destId="{8730A381-D550-4DB2-BC52-1EF5AFDC297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416AFD-20FF-476B-97A6-5E45EF103049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173FB2-BDDF-4047-8160-A429D3771733}">
      <dgm:prSet/>
      <dgm:spPr/>
      <dgm:t>
        <a:bodyPr/>
        <a:lstStyle/>
        <a:p>
          <a:r>
            <a:rPr lang="en-CH"/>
            <a:t>Exploratory </a:t>
          </a:r>
          <a:r>
            <a:rPr lang="de-DE"/>
            <a:t>d</a:t>
          </a:r>
          <a:r>
            <a:rPr lang="en-CH"/>
            <a:t>ata </a:t>
          </a:r>
          <a:r>
            <a:rPr lang="de-DE"/>
            <a:t>a</a:t>
          </a:r>
          <a:r>
            <a:rPr lang="en-CH"/>
            <a:t>nalysis</a:t>
          </a:r>
          <a:endParaRPr lang="en-US"/>
        </a:p>
      </dgm:t>
    </dgm:pt>
    <dgm:pt modelId="{FEE69BBA-CF99-4F45-AB58-DA10351E25DA}" type="parTrans" cxnId="{7C7B4505-4346-483D-8E6B-87A89D7DF097}">
      <dgm:prSet/>
      <dgm:spPr/>
      <dgm:t>
        <a:bodyPr/>
        <a:lstStyle/>
        <a:p>
          <a:endParaRPr lang="en-US"/>
        </a:p>
      </dgm:t>
    </dgm:pt>
    <dgm:pt modelId="{705D362C-9F90-4D59-930D-89170B463775}" type="sibTrans" cxnId="{7C7B4505-4346-483D-8E6B-87A89D7DF097}">
      <dgm:prSet/>
      <dgm:spPr/>
      <dgm:t>
        <a:bodyPr/>
        <a:lstStyle/>
        <a:p>
          <a:endParaRPr lang="en-US"/>
        </a:p>
      </dgm:t>
    </dgm:pt>
    <dgm:pt modelId="{CAF51BFC-3397-4D17-B8B5-944A980F73C7}">
      <dgm:prSet/>
      <dgm:spPr/>
      <dgm:t>
        <a:bodyPr/>
        <a:lstStyle/>
        <a:p>
          <a:r>
            <a:rPr lang="en-CH"/>
            <a:t>Benchmarking different ML algorithms</a:t>
          </a:r>
        </a:p>
      </dgm:t>
    </dgm:pt>
    <dgm:pt modelId="{6AE89B81-8548-45F6-904B-AA350DEB98B6}" type="parTrans" cxnId="{DADE26FD-A395-4C2E-9A8D-835F7AFB4820}">
      <dgm:prSet/>
      <dgm:spPr/>
      <dgm:t>
        <a:bodyPr/>
        <a:lstStyle/>
        <a:p>
          <a:endParaRPr lang="en-US"/>
        </a:p>
      </dgm:t>
    </dgm:pt>
    <dgm:pt modelId="{CBBF1F50-344C-4AC8-948D-1CD5A7EDD21B}" type="sibTrans" cxnId="{DADE26FD-A395-4C2E-9A8D-835F7AFB4820}">
      <dgm:prSet/>
      <dgm:spPr/>
      <dgm:t>
        <a:bodyPr/>
        <a:lstStyle/>
        <a:p>
          <a:endParaRPr lang="en-US"/>
        </a:p>
      </dgm:t>
    </dgm:pt>
    <dgm:pt modelId="{E92BDCB6-CD12-4D38-B562-43A25C472AE9}">
      <dgm:prSet/>
      <dgm:spPr/>
      <dgm:t>
        <a:bodyPr/>
        <a:lstStyle/>
        <a:p>
          <a:r>
            <a:rPr lang="en-GB" noProof="0"/>
            <a:t>LLM for personalized recommendation</a:t>
          </a:r>
        </a:p>
      </dgm:t>
    </dgm:pt>
    <dgm:pt modelId="{68C85BBF-DF19-4A05-859D-1D8C9E5EA64C}" type="parTrans" cxnId="{C03E05AB-1AFA-4C12-9533-55C4BE87670E}">
      <dgm:prSet/>
      <dgm:spPr/>
      <dgm:t>
        <a:bodyPr/>
        <a:lstStyle/>
        <a:p>
          <a:endParaRPr lang="en-US"/>
        </a:p>
      </dgm:t>
    </dgm:pt>
    <dgm:pt modelId="{CBF86673-7092-4FBC-ADE4-63C5EA338758}" type="sibTrans" cxnId="{C03E05AB-1AFA-4C12-9533-55C4BE87670E}">
      <dgm:prSet/>
      <dgm:spPr/>
      <dgm:t>
        <a:bodyPr/>
        <a:lstStyle/>
        <a:p>
          <a:endParaRPr lang="en-US"/>
        </a:p>
      </dgm:t>
    </dgm:pt>
    <dgm:pt modelId="{9F2CED7C-1F4B-425E-B96F-A13558D8A4E7}">
      <dgm:prSet/>
      <dgm:spPr/>
      <dgm:t>
        <a:bodyPr/>
        <a:lstStyle/>
        <a:p>
          <a:r>
            <a:rPr lang="en-CH"/>
            <a:t>Flask </a:t>
          </a:r>
          <a:r>
            <a:rPr lang="de-DE"/>
            <a:t>a</a:t>
          </a:r>
          <a:r>
            <a:rPr lang="en-CH"/>
            <a:t>pp</a:t>
          </a:r>
          <a:endParaRPr lang="en-US"/>
        </a:p>
      </dgm:t>
    </dgm:pt>
    <dgm:pt modelId="{20819B3F-FA36-4221-87B4-CCE77C00D5AB}" type="parTrans" cxnId="{F6C2DF90-5825-45C4-B92C-F725FE1F6A20}">
      <dgm:prSet/>
      <dgm:spPr/>
      <dgm:t>
        <a:bodyPr/>
        <a:lstStyle/>
        <a:p>
          <a:endParaRPr lang="en-US"/>
        </a:p>
      </dgm:t>
    </dgm:pt>
    <dgm:pt modelId="{C6CAC3F9-7B49-4915-9655-330996732858}" type="sibTrans" cxnId="{F6C2DF90-5825-45C4-B92C-F725FE1F6A20}">
      <dgm:prSet/>
      <dgm:spPr/>
      <dgm:t>
        <a:bodyPr/>
        <a:lstStyle/>
        <a:p>
          <a:endParaRPr lang="en-US"/>
        </a:p>
      </dgm:t>
    </dgm:pt>
    <dgm:pt modelId="{9224B77A-AF4D-EE4F-B3F4-CF75790BF082}" type="pres">
      <dgm:prSet presAssocID="{6B416AFD-20FF-476B-97A6-5E45EF103049}" presName="matrix" presStyleCnt="0">
        <dgm:presLayoutVars>
          <dgm:chMax val="1"/>
          <dgm:dir/>
          <dgm:resizeHandles val="exact"/>
        </dgm:presLayoutVars>
      </dgm:prSet>
      <dgm:spPr/>
    </dgm:pt>
    <dgm:pt modelId="{4493B663-6614-014C-B0EA-F9C6098A02F2}" type="pres">
      <dgm:prSet presAssocID="{6B416AFD-20FF-476B-97A6-5E45EF103049}" presName="diamond" presStyleLbl="bgShp" presStyleIdx="0" presStyleCnt="1"/>
      <dgm:spPr/>
    </dgm:pt>
    <dgm:pt modelId="{282051C9-8DC7-9C4D-A169-B16010CFE06C}" type="pres">
      <dgm:prSet presAssocID="{6B416AFD-20FF-476B-97A6-5E45EF10304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00A7A40-D7A2-7B40-9D0F-04503197F88C}" type="pres">
      <dgm:prSet presAssocID="{6B416AFD-20FF-476B-97A6-5E45EF10304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230FAF4-356B-BA47-B6F7-10D3E0851C7B}" type="pres">
      <dgm:prSet presAssocID="{6B416AFD-20FF-476B-97A6-5E45EF10304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C5813D9-59A1-704E-A33E-09A8DCF17D42}" type="pres">
      <dgm:prSet presAssocID="{6B416AFD-20FF-476B-97A6-5E45EF10304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0F05904-7EA0-9645-BB79-2E35B5E8EFDF}" type="presOf" srcId="{CAF51BFC-3397-4D17-B8B5-944A980F73C7}" destId="{C00A7A40-D7A2-7B40-9D0F-04503197F88C}" srcOrd="0" destOrd="0" presId="urn:microsoft.com/office/officeart/2005/8/layout/matrix3"/>
    <dgm:cxn modelId="{7C7B4505-4346-483D-8E6B-87A89D7DF097}" srcId="{6B416AFD-20FF-476B-97A6-5E45EF103049}" destId="{19173FB2-BDDF-4047-8160-A429D3771733}" srcOrd="0" destOrd="0" parTransId="{FEE69BBA-CF99-4F45-AB58-DA10351E25DA}" sibTransId="{705D362C-9F90-4D59-930D-89170B463775}"/>
    <dgm:cxn modelId="{1F7AA518-64A1-0841-884B-D8B1A890A853}" type="presOf" srcId="{E92BDCB6-CD12-4D38-B562-43A25C472AE9}" destId="{7230FAF4-356B-BA47-B6F7-10D3E0851C7B}" srcOrd="0" destOrd="0" presId="urn:microsoft.com/office/officeart/2005/8/layout/matrix3"/>
    <dgm:cxn modelId="{61412647-3020-3D44-8848-74741646DC5F}" type="presOf" srcId="{6B416AFD-20FF-476B-97A6-5E45EF103049}" destId="{9224B77A-AF4D-EE4F-B3F4-CF75790BF082}" srcOrd="0" destOrd="0" presId="urn:microsoft.com/office/officeart/2005/8/layout/matrix3"/>
    <dgm:cxn modelId="{F6C2DF90-5825-45C4-B92C-F725FE1F6A20}" srcId="{6B416AFD-20FF-476B-97A6-5E45EF103049}" destId="{9F2CED7C-1F4B-425E-B96F-A13558D8A4E7}" srcOrd="3" destOrd="0" parTransId="{20819B3F-FA36-4221-87B4-CCE77C00D5AB}" sibTransId="{C6CAC3F9-7B49-4915-9655-330996732858}"/>
    <dgm:cxn modelId="{C03E05AB-1AFA-4C12-9533-55C4BE87670E}" srcId="{6B416AFD-20FF-476B-97A6-5E45EF103049}" destId="{E92BDCB6-CD12-4D38-B562-43A25C472AE9}" srcOrd="2" destOrd="0" parTransId="{68C85BBF-DF19-4A05-859D-1D8C9E5EA64C}" sibTransId="{CBF86673-7092-4FBC-ADE4-63C5EA338758}"/>
    <dgm:cxn modelId="{957927F2-8D72-FD43-BC8F-7A92285DEEAD}" type="presOf" srcId="{19173FB2-BDDF-4047-8160-A429D3771733}" destId="{282051C9-8DC7-9C4D-A169-B16010CFE06C}" srcOrd="0" destOrd="0" presId="urn:microsoft.com/office/officeart/2005/8/layout/matrix3"/>
    <dgm:cxn modelId="{77317BF3-FF45-4841-A058-CEB498A2D0C6}" type="presOf" srcId="{9F2CED7C-1F4B-425E-B96F-A13558D8A4E7}" destId="{FC5813D9-59A1-704E-A33E-09A8DCF17D42}" srcOrd="0" destOrd="0" presId="urn:microsoft.com/office/officeart/2005/8/layout/matrix3"/>
    <dgm:cxn modelId="{DADE26FD-A395-4C2E-9A8D-835F7AFB4820}" srcId="{6B416AFD-20FF-476B-97A6-5E45EF103049}" destId="{CAF51BFC-3397-4D17-B8B5-944A980F73C7}" srcOrd="1" destOrd="0" parTransId="{6AE89B81-8548-45F6-904B-AA350DEB98B6}" sibTransId="{CBBF1F50-344C-4AC8-948D-1CD5A7EDD21B}"/>
    <dgm:cxn modelId="{871196CD-FE47-074B-B997-A7E5E54FB288}" type="presParOf" srcId="{9224B77A-AF4D-EE4F-B3F4-CF75790BF082}" destId="{4493B663-6614-014C-B0EA-F9C6098A02F2}" srcOrd="0" destOrd="0" presId="urn:microsoft.com/office/officeart/2005/8/layout/matrix3"/>
    <dgm:cxn modelId="{A0F5E90A-80F8-5D4A-BC15-8685987BC60B}" type="presParOf" srcId="{9224B77A-AF4D-EE4F-B3F4-CF75790BF082}" destId="{282051C9-8DC7-9C4D-A169-B16010CFE06C}" srcOrd="1" destOrd="0" presId="urn:microsoft.com/office/officeart/2005/8/layout/matrix3"/>
    <dgm:cxn modelId="{CB308ACB-1028-434F-9752-F38AF8639D63}" type="presParOf" srcId="{9224B77A-AF4D-EE4F-B3F4-CF75790BF082}" destId="{C00A7A40-D7A2-7B40-9D0F-04503197F88C}" srcOrd="2" destOrd="0" presId="urn:microsoft.com/office/officeart/2005/8/layout/matrix3"/>
    <dgm:cxn modelId="{F7DC293E-AF70-D243-9708-20FE9AA34FEF}" type="presParOf" srcId="{9224B77A-AF4D-EE4F-B3F4-CF75790BF082}" destId="{7230FAF4-356B-BA47-B6F7-10D3E0851C7B}" srcOrd="3" destOrd="0" presId="urn:microsoft.com/office/officeart/2005/8/layout/matrix3"/>
    <dgm:cxn modelId="{0EED3405-0FAF-F941-8567-469F6CEACFDC}" type="presParOf" srcId="{9224B77A-AF4D-EE4F-B3F4-CF75790BF082}" destId="{FC5813D9-59A1-704E-A33E-09A8DCF17D4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61B934-1C4B-4406-9A63-B6E33E6A33A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AB426B-A403-44AD-A4DC-05598235C368}">
      <dgm:prSet/>
      <dgm:spPr/>
      <dgm:t>
        <a:bodyPr/>
        <a:lstStyle/>
        <a:p>
          <a:r>
            <a:rPr lang="de-CH"/>
            <a:t>Tool </a:t>
          </a:r>
          <a:r>
            <a:rPr lang="de-CH" err="1"/>
            <a:t>for</a:t>
          </a:r>
          <a:r>
            <a:rPr lang="de-CH"/>
            <a:t> </a:t>
          </a:r>
          <a:r>
            <a:rPr lang="de-CH" err="1"/>
            <a:t>citizen</a:t>
          </a:r>
          <a:endParaRPr lang="en-US"/>
        </a:p>
      </dgm:t>
    </dgm:pt>
    <dgm:pt modelId="{24428341-3214-4A60-B66E-11384DE0CC68}" type="parTrans" cxnId="{400AEE6A-9EE7-4CCD-8B2B-52B23E9C8CF8}">
      <dgm:prSet/>
      <dgm:spPr/>
      <dgm:t>
        <a:bodyPr/>
        <a:lstStyle/>
        <a:p>
          <a:endParaRPr lang="en-US"/>
        </a:p>
      </dgm:t>
    </dgm:pt>
    <dgm:pt modelId="{412C48E7-D896-4DCC-938A-A851D1954C9C}" type="sibTrans" cxnId="{400AEE6A-9EE7-4CCD-8B2B-52B23E9C8CF8}">
      <dgm:prSet/>
      <dgm:spPr/>
      <dgm:t>
        <a:bodyPr/>
        <a:lstStyle/>
        <a:p>
          <a:endParaRPr lang="en-US"/>
        </a:p>
      </dgm:t>
    </dgm:pt>
    <dgm:pt modelId="{22D0AF4F-608C-4168-BBC8-5E2AA28EA3F2}">
      <dgm:prSet/>
      <dgm:spPr/>
      <dgm:t>
        <a:bodyPr/>
        <a:lstStyle/>
        <a:p>
          <a:r>
            <a:rPr lang="en-GB" dirty="0"/>
            <a:t>Realise</a:t>
          </a:r>
          <a:r>
            <a:rPr lang="en-US" dirty="0"/>
            <a:t> lifestyle changes</a:t>
          </a:r>
        </a:p>
      </dgm:t>
    </dgm:pt>
    <dgm:pt modelId="{1B5B6139-6D85-4D72-93D6-A3A058589DD3}" type="parTrans" cxnId="{EA998FFC-EEFE-4320-BE60-ACF247D9E975}">
      <dgm:prSet/>
      <dgm:spPr/>
      <dgm:t>
        <a:bodyPr/>
        <a:lstStyle/>
        <a:p>
          <a:endParaRPr lang="en-US"/>
        </a:p>
      </dgm:t>
    </dgm:pt>
    <dgm:pt modelId="{343874B7-F390-4E07-B8F5-DDF0D25C462C}" type="sibTrans" cxnId="{EA998FFC-EEFE-4320-BE60-ACF247D9E975}">
      <dgm:prSet/>
      <dgm:spPr/>
      <dgm:t>
        <a:bodyPr/>
        <a:lstStyle/>
        <a:p>
          <a:endParaRPr lang="en-US"/>
        </a:p>
      </dgm:t>
    </dgm:pt>
    <dgm:pt modelId="{F9D50F26-1EF4-49B2-B760-F1346B6F330D}">
      <dgm:prSet/>
      <dgm:spPr/>
      <dgm:t>
        <a:bodyPr/>
        <a:lstStyle/>
        <a:p>
          <a:r>
            <a:rPr lang="en-US"/>
            <a:t>First line of defense </a:t>
          </a:r>
        </a:p>
      </dgm:t>
    </dgm:pt>
    <dgm:pt modelId="{5FD605F1-AF20-4A14-8A55-D6E1E057E846}" type="parTrans" cxnId="{C74558ED-ED30-413D-B615-D59496792C21}">
      <dgm:prSet/>
      <dgm:spPr/>
      <dgm:t>
        <a:bodyPr/>
        <a:lstStyle/>
        <a:p>
          <a:endParaRPr lang="en-US"/>
        </a:p>
      </dgm:t>
    </dgm:pt>
    <dgm:pt modelId="{16379A32-6BEA-4368-BA4E-4CD9D0493667}" type="sibTrans" cxnId="{C74558ED-ED30-413D-B615-D59496792C21}">
      <dgm:prSet/>
      <dgm:spPr/>
      <dgm:t>
        <a:bodyPr/>
        <a:lstStyle/>
        <a:p>
          <a:endParaRPr lang="en-US"/>
        </a:p>
      </dgm:t>
    </dgm:pt>
    <dgm:pt modelId="{863E82C0-3549-40A6-A734-2959CFC55F75}">
      <dgm:prSet/>
      <dgm:spPr/>
      <dgm:t>
        <a:bodyPr/>
        <a:lstStyle/>
        <a:p>
          <a:r>
            <a:rPr lang="en-US"/>
            <a:t>Decrease healthcare cost</a:t>
          </a:r>
        </a:p>
      </dgm:t>
    </dgm:pt>
    <dgm:pt modelId="{F285B1A7-A415-421C-8B8D-C572BC4921F6}" type="parTrans" cxnId="{5BCAA52B-3421-4DEB-8820-B804F9404485}">
      <dgm:prSet/>
      <dgm:spPr/>
      <dgm:t>
        <a:bodyPr/>
        <a:lstStyle/>
        <a:p>
          <a:endParaRPr lang="en-US"/>
        </a:p>
      </dgm:t>
    </dgm:pt>
    <dgm:pt modelId="{550EBE3D-A770-4CEC-A539-F35B3712D56F}" type="sibTrans" cxnId="{5BCAA52B-3421-4DEB-8820-B804F9404485}">
      <dgm:prSet/>
      <dgm:spPr/>
      <dgm:t>
        <a:bodyPr/>
        <a:lstStyle/>
        <a:p>
          <a:endParaRPr lang="en-US"/>
        </a:p>
      </dgm:t>
    </dgm:pt>
    <dgm:pt modelId="{0E0C716B-3844-49BD-A92E-818E1AD9B412}">
      <dgm:prSet/>
      <dgm:spPr/>
      <dgm:t>
        <a:bodyPr/>
        <a:lstStyle/>
        <a:p>
          <a:r>
            <a:rPr lang="en-US"/>
            <a:t>Be aware of own risk</a:t>
          </a:r>
        </a:p>
      </dgm:t>
    </dgm:pt>
    <dgm:pt modelId="{D46F7B34-B8E1-45D4-9752-00E92581E637}" type="parTrans" cxnId="{ADD6BC08-AFFC-4B2D-8318-7E6D81E75CD0}">
      <dgm:prSet/>
      <dgm:spPr/>
      <dgm:t>
        <a:bodyPr/>
        <a:lstStyle/>
        <a:p>
          <a:endParaRPr lang="en-GB"/>
        </a:p>
      </dgm:t>
    </dgm:pt>
    <dgm:pt modelId="{322FA1C4-8555-4F60-82FC-1C92942D952A}" type="sibTrans" cxnId="{ADD6BC08-AFFC-4B2D-8318-7E6D81E75CD0}">
      <dgm:prSet/>
      <dgm:spPr/>
      <dgm:t>
        <a:bodyPr/>
        <a:lstStyle/>
        <a:p>
          <a:endParaRPr lang="en-GB"/>
        </a:p>
      </dgm:t>
    </dgm:pt>
    <dgm:pt modelId="{C80CAD03-71A9-45BE-AF17-0212BA915443}">
      <dgm:prSet/>
      <dgm:spPr/>
      <dgm:t>
        <a:bodyPr/>
        <a:lstStyle/>
        <a:p>
          <a:r>
            <a:rPr lang="en-US"/>
            <a:t>Increase heart health</a:t>
          </a:r>
        </a:p>
      </dgm:t>
    </dgm:pt>
    <dgm:pt modelId="{B9F41DFC-6704-4D08-8C83-AD2C78B2FC5F}" type="parTrans" cxnId="{DA5F4523-F11E-4CE8-9250-3EC78D3DBDB2}">
      <dgm:prSet/>
      <dgm:spPr/>
      <dgm:t>
        <a:bodyPr/>
        <a:lstStyle/>
        <a:p>
          <a:endParaRPr lang="en-GB"/>
        </a:p>
      </dgm:t>
    </dgm:pt>
    <dgm:pt modelId="{F11CF2AD-078A-45D4-B49A-1EB31455EA37}" type="sibTrans" cxnId="{DA5F4523-F11E-4CE8-9250-3EC78D3DBDB2}">
      <dgm:prSet/>
      <dgm:spPr/>
      <dgm:t>
        <a:bodyPr/>
        <a:lstStyle/>
        <a:p>
          <a:endParaRPr lang="en-GB"/>
        </a:p>
      </dgm:t>
    </dgm:pt>
    <dgm:pt modelId="{82AA93E3-D9A4-174C-AF91-D2362400A233}" type="pres">
      <dgm:prSet presAssocID="{AB61B934-1C4B-4406-9A63-B6E33E6A33A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0FBEEF-D665-0B45-8D5B-6C508A48CEBD}" type="pres">
      <dgm:prSet presAssocID="{6EAB426B-A403-44AD-A4DC-05598235C368}" presName="hierRoot1" presStyleCnt="0"/>
      <dgm:spPr/>
    </dgm:pt>
    <dgm:pt modelId="{7E26B294-2095-5541-8BD6-0795C1C6E315}" type="pres">
      <dgm:prSet presAssocID="{6EAB426B-A403-44AD-A4DC-05598235C368}" presName="composite" presStyleCnt="0"/>
      <dgm:spPr/>
    </dgm:pt>
    <dgm:pt modelId="{BBFADFE0-2C6B-9D42-9E1B-161B804F6330}" type="pres">
      <dgm:prSet presAssocID="{6EAB426B-A403-44AD-A4DC-05598235C368}" presName="background" presStyleLbl="node0" presStyleIdx="0" presStyleCnt="6"/>
      <dgm:spPr/>
    </dgm:pt>
    <dgm:pt modelId="{6632F936-AE88-DD4A-870C-94B7702E60F8}" type="pres">
      <dgm:prSet presAssocID="{6EAB426B-A403-44AD-A4DC-05598235C368}" presName="text" presStyleLbl="fgAcc0" presStyleIdx="0" presStyleCnt="6">
        <dgm:presLayoutVars>
          <dgm:chPref val="3"/>
        </dgm:presLayoutVars>
      </dgm:prSet>
      <dgm:spPr/>
    </dgm:pt>
    <dgm:pt modelId="{A5A95F02-2F24-B44D-8AED-C005939952DF}" type="pres">
      <dgm:prSet presAssocID="{6EAB426B-A403-44AD-A4DC-05598235C368}" presName="hierChild2" presStyleCnt="0"/>
      <dgm:spPr/>
    </dgm:pt>
    <dgm:pt modelId="{12071F71-B6C4-4944-BDAF-3B9EFA64B0FD}" type="pres">
      <dgm:prSet presAssocID="{22D0AF4F-608C-4168-BBC8-5E2AA28EA3F2}" presName="hierRoot1" presStyleCnt="0"/>
      <dgm:spPr/>
    </dgm:pt>
    <dgm:pt modelId="{EA57857D-DDB2-DC40-A668-0967B696D1C8}" type="pres">
      <dgm:prSet presAssocID="{22D0AF4F-608C-4168-BBC8-5E2AA28EA3F2}" presName="composite" presStyleCnt="0"/>
      <dgm:spPr/>
    </dgm:pt>
    <dgm:pt modelId="{53C1DDE9-2B91-6F4F-BD18-8362CB80A13B}" type="pres">
      <dgm:prSet presAssocID="{22D0AF4F-608C-4168-BBC8-5E2AA28EA3F2}" presName="background" presStyleLbl="node0" presStyleIdx="1" presStyleCnt="6"/>
      <dgm:spPr/>
    </dgm:pt>
    <dgm:pt modelId="{02E1A731-58B3-094C-B00F-5E1285FB06AE}" type="pres">
      <dgm:prSet presAssocID="{22D0AF4F-608C-4168-BBC8-5E2AA28EA3F2}" presName="text" presStyleLbl="fgAcc0" presStyleIdx="1" presStyleCnt="6" custLinFactY="-100000" custLinFactNeighborX="76660" custLinFactNeighborY="-134597">
        <dgm:presLayoutVars>
          <dgm:chPref val="3"/>
        </dgm:presLayoutVars>
      </dgm:prSet>
      <dgm:spPr/>
    </dgm:pt>
    <dgm:pt modelId="{3A5A6F5F-EC59-994A-AB76-E8300122DA0B}" type="pres">
      <dgm:prSet presAssocID="{22D0AF4F-608C-4168-BBC8-5E2AA28EA3F2}" presName="hierChild2" presStyleCnt="0"/>
      <dgm:spPr/>
    </dgm:pt>
    <dgm:pt modelId="{66A10793-830D-A345-9C3B-7A726EA511F1}" type="pres">
      <dgm:prSet presAssocID="{F9D50F26-1EF4-49B2-B760-F1346B6F330D}" presName="hierRoot1" presStyleCnt="0"/>
      <dgm:spPr/>
    </dgm:pt>
    <dgm:pt modelId="{D4979048-0FEC-BC42-AC59-CC7B99E60405}" type="pres">
      <dgm:prSet presAssocID="{F9D50F26-1EF4-49B2-B760-F1346B6F330D}" presName="composite" presStyleCnt="0"/>
      <dgm:spPr/>
    </dgm:pt>
    <dgm:pt modelId="{2FCF1090-680A-9B4D-8376-C7119B393189}" type="pres">
      <dgm:prSet presAssocID="{F9D50F26-1EF4-49B2-B760-F1346B6F330D}" presName="background" presStyleLbl="node0" presStyleIdx="2" presStyleCnt="6"/>
      <dgm:spPr/>
    </dgm:pt>
    <dgm:pt modelId="{C2AE6A49-BE45-774C-AEA7-9B868539A38B}" type="pres">
      <dgm:prSet presAssocID="{F9D50F26-1EF4-49B2-B760-F1346B6F330D}" presName="text" presStyleLbl="fgAcc0" presStyleIdx="2" presStyleCnt="6" custLinFactX="-100000" custLinFactY="100000" custLinFactNeighborX="-140163" custLinFactNeighborY="123536">
        <dgm:presLayoutVars>
          <dgm:chPref val="3"/>
        </dgm:presLayoutVars>
      </dgm:prSet>
      <dgm:spPr/>
    </dgm:pt>
    <dgm:pt modelId="{7569A52D-130E-4B40-A86B-3C59D8906641}" type="pres">
      <dgm:prSet presAssocID="{F9D50F26-1EF4-49B2-B760-F1346B6F330D}" presName="hierChild2" presStyleCnt="0"/>
      <dgm:spPr/>
    </dgm:pt>
    <dgm:pt modelId="{5993B3B0-54F5-7043-987D-61CE0902169E}" type="pres">
      <dgm:prSet presAssocID="{863E82C0-3549-40A6-A734-2959CFC55F75}" presName="hierRoot1" presStyleCnt="0"/>
      <dgm:spPr/>
    </dgm:pt>
    <dgm:pt modelId="{99EA67FC-0C94-2849-8B52-5BB1B5F38E29}" type="pres">
      <dgm:prSet presAssocID="{863E82C0-3549-40A6-A734-2959CFC55F75}" presName="composite" presStyleCnt="0"/>
      <dgm:spPr/>
    </dgm:pt>
    <dgm:pt modelId="{6445E9B0-FF44-D748-ADC1-57E715EA7C51}" type="pres">
      <dgm:prSet presAssocID="{863E82C0-3549-40A6-A734-2959CFC55F75}" presName="background" presStyleLbl="node0" presStyleIdx="3" presStyleCnt="6"/>
      <dgm:spPr/>
    </dgm:pt>
    <dgm:pt modelId="{9A5D5DD1-E32E-EF4D-9D6B-8B904885FC83}" type="pres">
      <dgm:prSet presAssocID="{863E82C0-3549-40A6-A734-2959CFC55F75}" presName="text" presStyleLbl="fgAcc0" presStyleIdx="3" presStyleCnt="6" custLinFactY="-100000" custLinFactNeighborX="88866" custLinFactNeighborY="-131337">
        <dgm:presLayoutVars>
          <dgm:chPref val="3"/>
        </dgm:presLayoutVars>
      </dgm:prSet>
      <dgm:spPr/>
    </dgm:pt>
    <dgm:pt modelId="{7935318F-5A6D-CD4D-ACE4-FC060505A8A6}" type="pres">
      <dgm:prSet presAssocID="{863E82C0-3549-40A6-A734-2959CFC55F75}" presName="hierChild2" presStyleCnt="0"/>
      <dgm:spPr/>
    </dgm:pt>
    <dgm:pt modelId="{C8F57FEC-D2B4-4003-B6C3-A70217946A09}" type="pres">
      <dgm:prSet presAssocID="{0E0C716B-3844-49BD-A92E-818E1AD9B412}" presName="hierRoot1" presStyleCnt="0"/>
      <dgm:spPr/>
    </dgm:pt>
    <dgm:pt modelId="{06B47FC2-B77E-4DF4-BEC5-2B6D601F89A2}" type="pres">
      <dgm:prSet presAssocID="{0E0C716B-3844-49BD-A92E-818E1AD9B412}" presName="composite" presStyleCnt="0"/>
      <dgm:spPr/>
    </dgm:pt>
    <dgm:pt modelId="{7D37E783-F814-45C7-AB54-693AA38FB58D}" type="pres">
      <dgm:prSet presAssocID="{0E0C716B-3844-49BD-A92E-818E1AD9B412}" presName="background" presStyleLbl="node0" presStyleIdx="4" presStyleCnt="6"/>
      <dgm:spPr/>
    </dgm:pt>
    <dgm:pt modelId="{E99A2D94-A3D8-4280-8281-4DA5DFDECFA3}" type="pres">
      <dgm:prSet presAssocID="{0E0C716B-3844-49BD-A92E-818E1AD9B412}" presName="text" presStyleLbl="fgAcc0" presStyleIdx="4" presStyleCnt="6" custLinFactX="9723" custLinFactNeighborX="100000" custLinFactNeighborY="-43315">
        <dgm:presLayoutVars>
          <dgm:chPref val="3"/>
        </dgm:presLayoutVars>
      </dgm:prSet>
      <dgm:spPr/>
    </dgm:pt>
    <dgm:pt modelId="{18F9B722-224A-44A9-87B3-30360295E2CC}" type="pres">
      <dgm:prSet presAssocID="{0E0C716B-3844-49BD-A92E-818E1AD9B412}" presName="hierChild2" presStyleCnt="0"/>
      <dgm:spPr/>
    </dgm:pt>
    <dgm:pt modelId="{171CE00D-CD62-425B-BD4F-D2790FD2FA2B}" type="pres">
      <dgm:prSet presAssocID="{C80CAD03-71A9-45BE-AF17-0212BA915443}" presName="hierRoot1" presStyleCnt="0"/>
      <dgm:spPr/>
    </dgm:pt>
    <dgm:pt modelId="{201B7490-EA74-42AB-B2C0-DE9F7777BBD4}" type="pres">
      <dgm:prSet presAssocID="{C80CAD03-71A9-45BE-AF17-0212BA915443}" presName="composite" presStyleCnt="0"/>
      <dgm:spPr/>
    </dgm:pt>
    <dgm:pt modelId="{0C8F0557-1E0E-42D9-AA6B-8DB7DCD96EC7}" type="pres">
      <dgm:prSet presAssocID="{C80CAD03-71A9-45BE-AF17-0212BA915443}" presName="background" presStyleLbl="node0" presStyleIdx="5" presStyleCnt="6"/>
      <dgm:spPr/>
    </dgm:pt>
    <dgm:pt modelId="{A078E13E-CDEB-485C-8624-D1EBB1E29EE6}" type="pres">
      <dgm:prSet presAssocID="{C80CAD03-71A9-45BE-AF17-0212BA915443}" presName="text" presStyleLbl="fgAcc0" presStyleIdx="5" presStyleCnt="6" custLinFactY="100000" custLinFactNeighborX="-13917" custLinFactNeighborY="157392">
        <dgm:presLayoutVars>
          <dgm:chPref val="3"/>
        </dgm:presLayoutVars>
      </dgm:prSet>
      <dgm:spPr/>
    </dgm:pt>
    <dgm:pt modelId="{ED2BF22E-94AE-4A6F-80B3-F4AB63EEAC99}" type="pres">
      <dgm:prSet presAssocID="{C80CAD03-71A9-45BE-AF17-0212BA915443}" presName="hierChild2" presStyleCnt="0"/>
      <dgm:spPr/>
    </dgm:pt>
  </dgm:ptLst>
  <dgm:cxnLst>
    <dgm:cxn modelId="{ADD6BC08-AFFC-4B2D-8318-7E6D81E75CD0}" srcId="{AB61B934-1C4B-4406-9A63-B6E33E6A33A7}" destId="{0E0C716B-3844-49BD-A92E-818E1AD9B412}" srcOrd="4" destOrd="0" parTransId="{D46F7B34-B8E1-45D4-9752-00E92581E637}" sibTransId="{322FA1C4-8555-4F60-82FC-1C92942D952A}"/>
    <dgm:cxn modelId="{F09C030D-0A81-49C1-822B-6034B6E67A18}" type="presOf" srcId="{C80CAD03-71A9-45BE-AF17-0212BA915443}" destId="{A078E13E-CDEB-485C-8624-D1EBB1E29EE6}" srcOrd="0" destOrd="0" presId="urn:microsoft.com/office/officeart/2005/8/layout/hierarchy1"/>
    <dgm:cxn modelId="{DA5F4523-F11E-4CE8-9250-3EC78D3DBDB2}" srcId="{AB61B934-1C4B-4406-9A63-B6E33E6A33A7}" destId="{C80CAD03-71A9-45BE-AF17-0212BA915443}" srcOrd="5" destOrd="0" parTransId="{B9F41DFC-6704-4D08-8C83-AD2C78B2FC5F}" sibTransId="{F11CF2AD-078A-45D4-B49A-1EB31455EA37}"/>
    <dgm:cxn modelId="{5BCAA52B-3421-4DEB-8820-B804F9404485}" srcId="{AB61B934-1C4B-4406-9A63-B6E33E6A33A7}" destId="{863E82C0-3549-40A6-A734-2959CFC55F75}" srcOrd="3" destOrd="0" parTransId="{F285B1A7-A415-421C-8B8D-C572BC4921F6}" sibTransId="{550EBE3D-A770-4CEC-A539-F35B3712D56F}"/>
    <dgm:cxn modelId="{400AEE6A-9EE7-4CCD-8B2B-52B23E9C8CF8}" srcId="{AB61B934-1C4B-4406-9A63-B6E33E6A33A7}" destId="{6EAB426B-A403-44AD-A4DC-05598235C368}" srcOrd="0" destOrd="0" parTransId="{24428341-3214-4A60-B66E-11384DE0CC68}" sibTransId="{412C48E7-D896-4DCC-938A-A851D1954C9C}"/>
    <dgm:cxn modelId="{B95B6253-4A57-EC4D-8386-1E948CB877E8}" type="presOf" srcId="{22D0AF4F-608C-4168-BBC8-5E2AA28EA3F2}" destId="{02E1A731-58B3-094C-B00F-5E1285FB06AE}" srcOrd="0" destOrd="0" presId="urn:microsoft.com/office/officeart/2005/8/layout/hierarchy1"/>
    <dgm:cxn modelId="{7E32AB55-3D4F-6B48-A334-6AEF7B077884}" type="presOf" srcId="{6EAB426B-A403-44AD-A4DC-05598235C368}" destId="{6632F936-AE88-DD4A-870C-94B7702E60F8}" srcOrd="0" destOrd="0" presId="urn:microsoft.com/office/officeart/2005/8/layout/hierarchy1"/>
    <dgm:cxn modelId="{02521D5A-2C1F-BF43-92D7-FE5287997BA0}" type="presOf" srcId="{F9D50F26-1EF4-49B2-B760-F1346B6F330D}" destId="{C2AE6A49-BE45-774C-AEA7-9B868539A38B}" srcOrd="0" destOrd="0" presId="urn:microsoft.com/office/officeart/2005/8/layout/hierarchy1"/>
    <dgm:cxn modelId="{72E96193-443D-4C74-B432-3BA09DCE3D07}" type="presOf" srcId="{0E0C716B-3844-49BD-A92E-818E1AD9B412}" destId="{E99A2D94-A3D8-4280-8281-4DA5DFDECFA3}" srcOrd="0" destOrd="0" presId="urn:microsoft.com/office/officeart/2005/8/layout/hierarchy1"/>
    <dgm:cxn modelId="{B1C28397-3554-9843-A23C-1D80CD238B91}" type="presOf" srcId="{AB61B934-1C4B-4406-9A63-B6E33E6A33A7}" destId="{82AA93E3-D9A4-174C-AF91-D2362400A233}" srcOrd="0" destOrd="0" presId="urn:microsoft.com/office/officeart/2005/8/layout/hierarchy1"/>
    <dgm:cxn modelId="{3113B3C4-75A7-8345-AE47-761F609C1ACD}" type="presOf" srcId="{863E82C0-3549-40A6-A734-2959CFC55F75}" destId="{9A5D5DD1-E32E-EF4D-9D6B-8B904885FC83}" srcOrd="0" destOrd="0" presId="urn:microsoft.com/office/officeart/2005/8/layout/hierarchy1"/>
    <dgm:cxn modelId="{C74558ED-ED30-413D-B615-D59496792C21}" srcId="{AB61B934-1C4B-4406-9A63-B6E33E6A33A7}" destId="{F9D50F26-1EF4-49B2-B760-F1346B6F330D}" srcOrd="2" destOrd="0" parTransId="{5FD605F1-AF20-4A14-8A55-D6E1E057E846}" sibTransId="{16379A32-6BEA-4368-BA4E-4CD9D0493667}"/>
    <dgm:cxn modelId="{EA998FFC-EEFE-4320-BE60-ACF247D9E975}" srcId="{AB61B934-1C4B-4406-9A63-B6E33E6A33A7}" destId="{22D0AF4F-608C-4168-BBC8-5E2AA28EA3F2}" srcOrd="1" destOrd="0" parTransId="{1B5B6139-6D85-4D72-93D6-A3A058589DD3}" sibTransId="{343874B7-F390-4E07-B8F5-DDF0D25C462C}"/>
    <dgm:cxn modelId="{BE5BBEFF-5EEE-294B-AC14-D5AC80546E06}" type="presParOf" srcId="{82AA93E3-D9A4-174C-AF91-D2362400A233}" destId="{C10FBEEF-D665-0B45-8D5B-6C508A48CEBD}" srcOrd="0" destOrd="0" presId="urn:microsoft.com/office/officeart/2005/8/layout/hierarchy1"/>
    <dgm:cxn modelId="{9CA2299F-AC38-4447-BABD-463473E8687F}" type="presParOf" srcId="{C10FBEEF-D665-0B45-8D5B-6C508A48CEBD}" destId="{7E26B294-2095-5541-8BD6-0795C1C6E315}" srcOrd="0" destOrd="0" presId="urn:microsoft.com/office/officeart/2005/8/layout/hierarchy1"/>
    <dgm:cxn modelId="{7A3F6019-88FC-5941-9751-799B442FDC12}" type="presParOf" srcId="{7E26B294-2095-5541-8BD6-0795C1C6E315}" destId="{BBFADFE0-2C6B-9D42-9E1B-161B804F6330}" srcOrd="0" destOrd="0" presId="urn:microsoft.com/office/officeart/2005/8/layout/hierarchy1"/>
    <dgm:cxn modelId="{6F0B7B6A-AA95-464A-BF99-EAA24AD46B87}" type="presParOf" srcId="{7E26B294-2095-5541-8BD6-0795C1C6E315}" destId="{6632F936-AE88-DD4A-870C-94B7702E60F8}" srcOrd="1" destOrd="0" presId="urn:microsoft.com/office/officeart/2005/8/layout/hierarchy1"/>
    <dgm:cxn modelId="{150D02A8-1BE8-F04B-ACC5-28DFD5B1D32F}" type="presParOf" srcId="{C10FBEEF-D665-0B45-8D5B-6C508A48CEBD}" destId="{A5A95F02-2F24-B44D-8AED-C005939952DF}" srcOrd="1" destOrd="0" presId="urn:microsoft.com/office/officeart/2005/8/layout/hierarchy1"/>
    <dgm:cxn modelId="{792ABB48-D6B4-144C-9E71-E5A7E013EBC0}" type="presParOf" srcId="{82AA93E3-D9A4-174C-AF91-D2362400A233}" destId="{12071F71-B6C4-4944-BDAF-3B9EFA64B0FD}" srcOrd="1" destOrd="0" presId="urn:microsoft.com/office/officeart/2005/8/layout/hierarchy1"/>
    <dgm:cxn modelId="{2CBF5895-7C4A-0E48-9BD8-C331C880DDFF}" type="presParOf" srcId="{12071F71-B6C4-4944-BDAF-3B9EFA64B0FD}" destId="{EA57857D-DDB2-DC40-A668-0967B696D1C8}" srcOrd="0" destOrd="0" presId="urn:microsoft.com/office/officeart/2005/8/layout/hierarchy1"/>
    <dgm:cxn modelId="{CFEC4A1B-0A72-5E46-A142-6B2541574701}" type="presParOf" srcId="{EA57857D-DDB2-DC40-A668-0967B696D1C8}" destId="{53C1DDE9-2B91-6F4F-BD18-8362CB80A13B}" srcOrd="0" destOrd="0" presId="urn:microsoft.com/office/officeart/2005/8/layout/hierarchy1"/>
    <dgm:cxn modelId="{4425EBF3-561A-4840-A048-2C08426C4843}" type="presParOf" srcId="{EA57857D-DDB2-DC40-A668-0967B696D1C8}" destId="{02E1A731-58B3-094C-B00F-5E1285FB06AE}" srcOrd="1" destOrd="0" presId="urn:microsoft.com/office/officeart/2005/8/layout/hierarchy1"/>
    <dgm:cxn modelId="{A6D99C27-613D-D24A-A6FB-4D0CD77B21A3}" type="presParOf" srcId="{12071F71-B6C4-4944-BDAF-3B9EFA64B0FD}" destId="{3A5A6F5F-EC59-994A-AB76-E8300122DA0B}" srcOrd="1" destOrd="0" presId="urn:microsoft.com/office/officeart/2005/8/layout/hierarchy1"/>
    <dgm:cxn modelId="{B735C1A6-4591-2143-A9ED-49A24907299A}" type="presParOf" srcId="{82AA93E3-D9A4-174C-AF91-D2362400A233}" destId="{66A10793-830D-A345-9C3B-7A726EA511F1}" srcOrd="2" destOrd="0" presId="urn:microsoft.com/office/officeart/2005/8/layout/hierarchy1"/>
    <dgm:cxn modelId="{589FAF61-62E0-B440-A1A4-570A3B4D3429}" type="presParOf" srcId="{66A10793-830D-A345-9C3B-7A726EA511F1}" destId="{D4979048-0FEC-BC42-AC59-CC7B99E60405}" srcOrd="0" destOrd="0" presId="urn:microsoft.com/office/officeart/2005/8/layout/hierarchy1"/>
    <dgm:cxn modelId="{D1429BD4-8EA2-D649-BE40-79582CBE654B}" type="presParOf" srcId="{D4979048-0FEC-BC42-AC59-CC7B99E60405}" destId="{2FCF1090-680A-9B4D-8376-C7119B393189}" srcOrd="0" destOrd="0" presId="urn:microsoft.com/office/officeart/2005/8/layout/hierarchy1"/>
    <dgm:cxn modelId="{7A1AC73F-1F46-F24A-8C96-8825A0FDA2CA}" type="presParOf" srcId="{D4979048-0FEC-BC42-AC59-CC7B99E60405}" destId="{C2AE6A49-BE45-774C-AEA7-9B868539A38B}" srcOrd="1" destOrd="0" presId="urn:microsoft.com/office/officeart/2005/8/layout/hierarchy1"/>
    <dgm:cxn modelId="{8AE621A0-D5AF-1044-96CC-2E8883588D80}" type="presParOf" srcId="{66A10793-830D-A345-9C3B-7A726EA511F1}" destId="{7569A52D-130E-4B40-A86B-3C59D8906641}" srcOrd="1" destOrd="0" presId="urn:microsoft.com/office/officeart/2005/8/layout/hierarchy1"/>
    <dgm:cxn modelId="{8E08F26B-F6A8-B84D-957A-9938401BE585}" type="presParOf" srcId="{82AA93E3-D9A4-174C-AF91-D2362400A233}" destId="{5993B3B0-54F5-7043-987D-61CE0902169E}" srcOrd="3" destOrd="0" presId="urn:microsoft.com/office/officeart/2005/8/layout/hierarchy1"/>
    <dgm:cxn modelId="{70520C8B-691B-B94D-8494-48218DA65974}" type="presParOf" srcId="{5993B3B0-54F5-7043-987D-61CE0902169E}" destId="{99EA67FC-0C94-2849-8B52-5BB1B5F38E29}" srcOrd="0" destOrd="0" presId="urn:microsoft.com/office/officeart/2005/8/layout/hierarchy1"/>
    <dgm:cxn modelId="{21330C8C-888C-7A45-9D29-BEDD5C1DB5E8}" type="presParOf" srcId="{99EA67FC-0C94-2849-8B52-5BB1B5F38E29}" destId="{6445E9B0-FF44-D748-ADC1-57E715EA7C51}" srcOrd="0" destOrd="0" presId="urn:microsoft.com/office/officeart/2005/8/layout/hierarchy1"/>
    <dgm:cxn modelId="{3F4E753C-6642-D049-974E-8B7F69B6E8FB}" type="presParOf" srcId="{99EA67FC-0C94-2849-8B52-5BB1B5F38E29}" destId="{9A5D5DD1-E32E-EF4D-9D6B-8B904885FC83}" srcOrd="1" destOrd="0" presId="urn:microsoft.com/office/officeart/2005/8/layout/hierarchy1"/>
    <dgm:cxn modelId="{6ACD71C7-A781-8040-B99C-8D960EFAC21E}" type="presParOf" srcId="{5993B3B0-54F5-7043-987D-61CE0902169E}" destId="{7935318F-5A6D-CD4D-ACE4-FC060505A8A6}" srcOrd="1" destOrd="0" presId="urn:microsoft.com/office/officeart/2005/8/layout/hierarchy1"/>
    <dgm:cxn modelId="{9BE84012-8ADB-4F0C-A946-5C1F661A2590}" type="presParOf" srcId="{82AA93E3-D9A4-174C-AF91-D2362400A233}" destId="{C8F57FEC-D2B4-4003-B6C3-A70217946A09}" srcOrd="4" destOrd="0" presId="urn:microsoft.com/office/officeart/2005/8/layout/hierarchy1"/>
    <dgm:cxn modelId="{F9AFFB5C-8B61-4B4E-9FB1-537DA6B119C9}" type="presParOf" srcId="{C8F57FEC-D2B4-4003-B6C3-A70217946A09}" destId="{06B47FC2-B77E-4DF4-BEC5-2B6D601F89A2}" srcOrd="0" destOrd="0" presId="urn:microsoft.com/office/officeart/2005/8/layout/hierarchy1"/>
    <dgm:cxn modelId="{E536F76B-7717-483E-A12A-CFB73DA1661E}" type="presParOf" srcId="{06B47FC2-B77E-4DF4-BEC5-2B6D601F89A2}" destId="{7D37E783-F814-45C7-AB54-693AA38FB58D}" srcOrd="0" destOrd="0" presId="urn:microsoft.com/office/officeart/2005/8/layout/hierarchy1"/>
    <dgm:cxn modelId="{88586930-197B-452D-86B2-94A95381D752}" type="presParOf" srcId="{06B47FC2-B77E-4DF4-BEC5-2B6D601F89A2}" destId="{E99A2D94-A3D8-4280-8281-4DA5DFDECFA3}" srcOrd="1" destOrd="0" presId="urn:microsoft.com/office/officeart/2005/8/layout/hierarchy1"/>
    <dgm:cxn modelId="{18E5676D-8850-49BB-A6CC-B56D711EF694}" type="presParOf" srcId="{C8F57FEC-D2B4-4003-B6C3-A70217946A09}" destId="{18F9B722-224A-44A9-87B3-30360295E2CC}" srcOrd="1" destOrd="0" presId="urn:microsoft.com/office/officeart/2005/8/layout/hierarchy1"/>
    <dgm:cxn modelId="{4BC14AA0-2707-4C0A-ABF6-FA2087609C12}" type="presParOf" srcId="{82AA93E3-D9A4-174C-AF91-D2362400A233}" destId="{171CE00D-CD62-425B-BD4F-D2790FD2FA2B}" srcOrd="5" destOrd="0" presId="urn:microsoft.com/office/officeart/2005/8/layout/hierarchy1"/>
    <dgm:cxn modelId="{5B2EEC8D-110E-40C8-B099-E71B0C4D2002}" type="presParOf" srcId="{171CE00D-CD62-425B-BD4F-D2790FD2FA2B}" destId="{201B7490-EA74-42AB-B2C0-DE9F7777BBD4}" srcOrd="0" destOrd="0" presId="urn:microsoft.com/office/officeart/2005/8/layout/hierarchy1"/>
    <dgm:cxn modelId="{8AC3CADC-81FD-4F68-B059-1FCE826867DD}" type="presParOf" srcId="{201B7490-EA74-42AB-B2C0-DE9F7777BBD4}" destId="{0C8F0557-1E0E-42D9-AA6B-8DB7DCD96EC7}" srcOrd="0" destOrd="0" presId="urn:microsoft.com/office/officeart/2005/8/layout/hierarchy1"/>
    <dgm:cxn modelId="{65D29541-F8E6-460B-8CAE-859AE7016F16}" type="presParOf" srcId="{201B7490-EA74-42AB-B2C0-DE9F7777BBD4}" destId="{A078E13E-CDEB-485C-8624-D1EBB1E29EE6}" srcOrd="1" destOrd="0" presId="urn:microsoft.com/office/officeart/2005/8/layout/hierarchy1"/>
    <dgm:cxn modelId="{33BD6F6C-D499-4F3F-8C6D-3EF5E9019101}" type="presParOf" srcId="{171CE00D-CD62-425B-BD4F-D2790FD2FA2B}" destId="{ED2BF22E-94AE-4A6F-80B3-F4AB63EEAC9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61B934-1C4B-4406-9A63-B6E33E6A33A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AB426B-A403-44AD-A4DC-05598235C368}">
      <dgm:prSet/>
      <dgm:spPr/>
      <dgm:t>
        <a:bodyPr/>
        <a:lstStyle/>
        <a:p>
          <a:r>
            <a:rPr lang="en-GB" b="0" i="0"/>
            <a:t>Guide</a:t>
          </a:r>
          <a:endParaRPr lang="en-US"/>
        </a:p>
      </dgm:t>
    </dgm:pt>
    <dgm:pt modelId="{24428341-3214-4A60-B66E-11384DE0CC68}" type="parTrans" cxnId="{400AEE6A-9EE7-4CCD-8B2B-52B23E9C8CF8}">
      <dgm:prSet/>
      <dgm:spPr/>
      <dgm:t>
        <a:bodyPr/>
        <a:lstStyle/>
        <a:p>
          <a:endParaRPr lang="en-US"/>
        </a:p>
      </dgm:t>
    </dgm:pt>
    <dgm:pt modelId="{412C48E7-D896-4DCC-938A-A851D1954C9C}" type="sibTrans" cxnId="{400AEE6A-9EE7-4CCD-8B2B-52B23E9C8CF8}">
      <dgm:prSet/>
      <dgm:spPr/>
      <dgm:t>
        <a:bodyPr/>
        <a:lstStyle/>
        <a:p>
          <a:endParaRPr lang="en-US"/>
        </a:p>
      </dgm:t>
    </dgm:pt>
    <dgm:pt modelId="{22D0AF4F-608C-4168-BBC8-5E2AA28EA3F2}">
      <dgm:prSet/>
      <dgm:spPr/>
      <dgm:t>
        <a:bodyPr/>
        <a:lstStyle/>
        <a:p>
          <a:r>
            <a:rPr lang="en-US"/>
            <a:t>Evaluate</a:t>
          </a:r>
        </a:p>
      </dgm:t>
    </dgm:pt>
    <dgm:pt modelId="{1B5B6139-6D85-4D72-93D6-A3A058589DD3}" type="parTrans" cxnId="{EA998FFC-EEFE-4320-BE60-ACF247D9E975}">
      <dgm:prSet/>
      <dgm:spPr/>
      <dgm:t>
        <a:bodyPr/>
        <a:lstStyle/>
        <a:p>
          <a:endParaRPr lang="en-US"/>
        </a:p>
      </dgm:t>
    </dgm:pt>
    <dgm:pt modelId="{343874B7-F390-4E07-B8F5-DDF0D25C462C}" type="sibTrans" cxnId="{EA998FFC-EEFE-4320-BE60-ACF247D9E975}">
      <dgm:prSet/>
      <dgm:spPr/>
      <dgm:t>
        <a:bodyPr/>
        <a:lstStyle/>
        <a:p>
          <a:endParaRPr lang="en-US"/>
        </a:p>
      </dgm:t>
    </dgm:pt>
    <dgm:pt modelId="{F9D50F26-1EF4-49B2-B760-F1346B6F330D}">
      <dgm:prSet/>
      <dgm:spPr/>
      <dgm:t>
        <a:bodyPr/>
        <a:lstStyle/>
        <a:p>
          <a:r>
            <a:rPr lang="en-GB"/>
            <a:t>Educate</a:t>
          </a:r>
          <a:endParaRPr lang="en-US"/>
        </a:p>
      </dgm:t>
    </dgm:pt>
    <dgm:pt modelId="{5FD605F1-AF20-4A14-8A55-D6E1E057E846}" type="parTrans" cxnId="{C74558ED-ED30-413D-B615-D59496792C21}">
      <dgm:prSet/>
      <dgm:spPr/>
      <dgm:t>
        <a:bodyPr/>
        <a:lstStyle/>
        <a:p>
          <a:endParaRPr lang="en-US"/>
        </a:p>
      </dgm:t>
    </dgm:pt>
    <dgm:pt modelId="{16379A32-6BEA-4368-BA4E-4CD9D0493667}" type="sibTrans" cxnId="{C74558ED-ED30-413D-B615-D59496792C21}">
      <dgm:prSet/>
      <dgm:spPr/>
      <dgm:t>
        <a:bodyPr/>
        <a:lstStyle/>
        <a:p>
          <a:endParaRPr lang="en-US"/>
        </a:p>
      </dgm:t>
    </dgm:pt>
    <dgm:pt modelId="{863E82C0-3549-40A6-A734-2959CFC55F75}">
      <dgm:prSet/>
      <dgm:spPr/>
      <dgm:t>
        <a:bodyPr/>
        <a:lstStyle/>
        <a:p>
          <a:r>
            <a:rPr lang="en-GB" b="0" i="0"/>
            <a:t>Recommend</a:t>
          </a:r>
          <a:endParaRPr lang="en-US"/>
        </a:p>
      </dgm:t>
    </dgm:pt>
    <dgm:pt modelId="{F285B1A7-A415-421C-8B8D-C572BC4921F6}" type="parTrans" cxnId="{5BCAA52B-3421-4DEB-8820-B804F9404485}">
      <dgm:prSet/>
      <dgm:spPr/>
      <dgm:t>
        <a:bodyPr/>
        <a:lstStyle/>
        <a:p>
          <a:endParaRPr lang="en-US"/>
        </a:p>
      </dgm:t>
    </dgm:pt>
    <dgm:pt modelId="{550EBE3D-A770-4CEC-A539-F35B3712D56F}" type="sibTrans" cxnId="{5BCAA52B-3421-4DEB-8820-B804F9404485}">
      <dgm:prSet/>
      <dgm:spPr/>
      <dgm:t>
        <a:bodyPr/>
        <a:lstStyle/>
        <a:p>
          <a:endParaRPr lang="en-US"/>
        </a:p>
      </dgm:t>
    </dgm:pt>
    <dgm:pt modelId="{82AA93E3-D9A4-174C-AF91-D2362400A233}" type="pres">
      <dgm:prSet presAssocID="{AB61B934-1C4B-4406-9A63-B6E33E6A33A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0FBEEF-D665-0B45-8D5B-6C508A48CEBD}" type="pres">
      <dgm:prSet presAssocID="{6EAB426B-A403-44AD-A4DC-05598235C368}" presName="hierRoot1" presStyleCnt="0"/>
      <dgm:spPr/>
    </dgm:pt>
    <dgm:pt modelId="{7E26B294-2095-5541-8BD6-0795C1C6E315}" type="pres">
      <dgm:prSet presAssocID="{6EAB426B-A403-44AD-A4DC-05598235C368}" presName="composite" presStyleCnt="0"/>
      <dgm:spPr/>
    </dgm:pt>
    <dgm:pt modelId="{BBFADFE0-2C6B-9D42-9E1B-161B804F6330}" type="pres">
      <dgm:prSet presAssocID="{6EAB426B-A403-44AD-A4DC-05598235C368}" presName="background" presStyleLbl="node0" presStyleIdx="0" presStyleCnt="4"/>
      <dgm:spPr/>
    </dgm:pt>
    <dgm:pt modelId="{6632F936-AE88-DD4A-870C-94B7702E60F8}" type="pres">
      <dgm:prSet presAssocID="{6EAB426B-A403-44AD-A4DC-05598235C368}" presName="text" presStyleLbl="fgAcc0" presStyleIdx="0" presStyleCnt="4">
        <dgm:presLayoutVars>
          <dgm:chPref val="3"/>
        </dgm:presLayoutVars>
      </dgm:prSet>
      <dgm:spPr/>
    </dgm:pt>
    <dgm:pt modelId="{A5A95F02-2F24-B44D-8AED-C005939952DF}" type="pres">
      <dgm:prSet presAssocID="{6EAB426B-A403-44AD-A4DC-05598235C368}" presName="hierChild2" presStyleCnt="0"/>
      <dgm:spPr/>
    </dgm:pt>
    <dgm:pt modelId="{12071F71-B6C4-4944-BDAF-3B9EFA64B0FD}" type="pres">
      <dgm:prSet presAssocID="{22D0AF4F-608C-4168-BBC8-5E2AA28EA3F2}" presName="hierRoot1" presStyleCnt="0"/>
      <dgm:spPr/>
    </dgm:pt>
    <dgm:pt modelId="{EA57857D-DDB2-DC40-A668-0967B696D1C8}" type="pres">
      <dgm:prSet presAssocID="{22D0AF4F-608C-4168-BBC8-5E2AA28EA3F2}" presName="composite" presStyleCnt="0"/>
      <dgm:spPr/>
    </dgm:pt>
    <dgm:pt modelId="{53C1DDE9-2B91-6F4F-BD18-8362CB80A13B}" type="pres">
      <dgm:prSet presAssocID="{22D0AF4F-608C-4168-BBC8-5E2AA28EA3F2}" presName="background" presStyleLbl="node0" presStyleIdx="1" presStyleCnt="4"/>
      <dgm:spPr/>
    </dgm:pt>
    <dgm:pt modelId="{02E1A731-58B3-094C-B00F-5E1285FB06AE}" type="pres">
      <dgm:prSet presAssocID="{22D0AF4F-608C-4168-BBC8-5E2AA28EA3F2}" presName="text" presStyleLbl="fgAcc0" presStyleIdx="1" presStyleCnt="4">
        <dgm:presLayoutVars>
          <dgm:chPref val="3"/>
        </dgm:presLayoutVars>
      </dgm:prSet>
      <dgm:spPr/>
    </dgm:pt>
    <dgm:pt modelId="{3A5A6F5F-EC59-994A-AB76-E8300122DA0B}" type="pres">
      <dgm:prSet presAssocID="{22D0AF4F-608C-4168-BBC8-5E2AA28EA3F2}" presName="hierChild2" presStyleCnt="0"/>
      <dgm:spPr/>
    </dgm:pt>
    <dgm:pt modelId="{66A10793-830D-A345-9C3B-7A726EA511F1}" type="pres">
      <dgm:prSet presAssocID="{F9D50F26-1EF4-49B2-B760-F1346B6F330D}" presName="hierRoot1" presStyleCnt="0"/>
      <dgm:spPr/>
    </dgm:pt>
    <dgm:pt modelId="{D4979048-0FEC-BC42-AC59-CC7B99E60405}" type="pres">
      <dgm:prSet presAssocID="{F9D50F26-1EF4-49B2-B760-F1346B6F330D}" presName="composite" presStyleCnt="0"/>
      <dgm:spPr/>
    </dgm:pt>
    <dgm:pt modelId="{2FCF1090-680A-9B4D-8376-C7119B393189}" type="pres">
      <dgm:prSet presAssocID="{F9D50F26-1EF4-49B2-B760-F1346B6F330D}" presName="background" presStyleLbl="node0" presStyleIdx="2" presStyleCnt="4"/>
      <dgm:spPr/>
    </dgm:pt>
    <dgm:pt modelId="{C2AE6A49-BE45-774C-AEA7-9B868539A38B}" type="pres">
      <dgm:prSet presAssocID="{F9D50F26-1EF4-49B2-B760-F1346B6F330D}" presName="text" presStyleLbl="fgAcc0" presStyleIdx="2" presStyleCnt="4">
        <dgm:presLayoutVars>
          <dgm:chPref val="3"/>
        </dgm:presLayoutVars>
      </dgm:prSet>
      <dgm:spPr/>
    </dgm:pt>
    <dgm:pt modelId="{7569A52D-130E-4B40-A86B-3C59D8906641}" type="pres">
      <dgm:prSet presAssocID="{F9D50F26-1EF4-49B2-B760-F1346B6F330D}" presName="hierChild2" presStyleCnt="0"/>
      <dgm:spPr/>
    </dgm:pt>
    <dgm:pt modelId="{5993B3B0-54F5-7043-987D-61CE0902169E}" type="pres">
      <dgm:prSet presAssocID="{863E82C0-3549-40A6-A734-2959CFC55F75}" presName="hierRoot1" presStyleCnt="0"/>
      <dgm:spPr/>
    </dgm:pt>
    <dgm:pt modelId="{99EA67FC-0C94-2849-8B52-5BB1B5F38E29}" type="pres">
      <dgm:prSet presAssocID="{863E82C0-3549-40A6-A734-2959CFC55F75}" presName="composite" presStyleCnt="0"/>
      <dgm:spPr/>
    </dgm:pt>
    <dgm:pt modelId="{6445E9B0-FF44-D748-ADC1-57E715EA7C51}" type="pres">
      <dgm:prSet presAssocID="{863E82C0-3549-40A6-A734-2959CFC55F75}" presName="background" presStyleLbl="node0" presStyleIdx="3" presStyleCnt="4"/>
      <dgm:spPr/>
    </dgm:pt>
    <dgm:pt modelId="{9A5D5DD1-E32E-EF4D-9D6B-8B904885FC83}" type="pres">
      <dgm:prSet presAssocID="{863E82C0-3549-40A6-A734-2959CFC55F75}" presName="text" presStyleLbl="fgAcc0" presStyleIdx="3" presStyleCnt="4">
        <dgm:presLayoutVars>
          <dgm:chPref val="3"/>
        </dgm:presLayoutVars>
      </dgm:prSet>
      <dgm:spPr/>
    </dgm:pt>
    <dgm:pt modelId="{7935318F-5A6D-CD4D-ACE4-FC060505A8A6}" type="pres">
      <dgm:prSet presAssocID="{863E82C0-3549-40A6-A734-2959CFC55F75}" presName="hierChild2" presStyleCnt="0"/>
      <dgm:spPr/>
    </dgm:pt>
  </dgm:ptLst>
  <dgm:cxnLst>
    <dgm:cxn modelId="{5BCAA52B-3421-4DEB-8820-B804F9404485}" srcId="{AB61B934-1C4B-4406-9A63-B6E33E6A33A7}" destId="{863E82C0-3549-40A6-A734-2959CFC55F75}" srcOrd="3" destOrd="0" parTransId="{F285B1A7-A415-421C-8B8D-C572BC4921F6}" sibTransId="{550EBE3D-A770-4CEC-A539-F35B3712D56F}"/>
    <dgm:cxn modelId="{400AEE6A-9EE7-4CCD-8B2B-52B23E9C8CF8}" srcId="{AB61B934-1C4B-4406-9A63-B6E33E6A33A7}" destId="{6EAB426B-A403-44AD-A4DC-05598235C368}" srcOrd="0" destOrd="0" parTransId="{24428341-3214-4A60-B66E-11384DE0CC68}" sibTransId="{412C48E7-D896-4DCC-938A-A851D1954C9C}"/>
    <dgm:cxn modelId="{B95B6253-4A57-EC4D-8386-1E948CB877E8}" type="presOf" srcId="{22D0AF4F-608C-4168-BBC8-5E2AA28EA3F2}" destId="{02E1A731-58B3-094C-B00F-5E1285FB06AE}" srcOrd="0" destOrd="0" presId="urn:microsoft.com/office/officeart/2005/8/layout/hierarchy1"/>
    <dgm:cxn modelId="{7E32AB55-3D4F-6B48-A334-6AEF7B077884}" type="presOf" srcId="{6EAB426B-A403-44AD-A4DC-05598235C368}" destId="{6632F936-AE88-DD4A-870C-94B7702E60F8}" srcOrd="0" destOrd="0" presId="urn:microsoft.com/office/officeart/2005/8/layout/hierarchy1"/>
    <dgm:cxn modelId="{02521D5A-2C1F-BF43-92D7-FE5287997BA0}" type="presOf" srcId="{F9D50F26-1EF4-49B2-B760-F1346B6F330D}" destId="{C2AE6A49-BE45-774C-AEA7-9B868539A38B}" srcOrd="0" destOrd="0" presId="urn:microsoft.com/office/officeart/2005/8/layout/hierarchy1"/>
    <dgm:cxn modelId="{B1C28397-3554-9843-A23C-1D80CD238B91}" type="presOf" srcId="{AB61B934-1C4B-4406-9A63-B6E33E6A33A7}" destId="{82AA93E3-D9A4-174C-AF91-D2362400A233}" srcOrd="0" destOrd="0" presId="urn:microsoft.com/office/officeart/2005/8/layout/hierarchy1"/>
    <dgm:cxn modelId="{3113B3C4-75A7-8345-AE47-761F609C1ACD}" type="presOf" srcId="{863E82C0-3549-40A6-A734-2959CFC55F75}" destId="{9A5D5DD1-E32E-EF4D-9D6B-8B904885FC83}" srcOrd="0" destOrd="0" presId="urn:microsoft.com/office/officeart/2005/8/layout/hierarchy1"/>
    <dgm:cxn modelId="{C74558ED-ED30-413D-B615-D59496792C21}" srcId="{AB61B934-1C4B-4406-9A63-B6E33E6A33A7}" destId="{F9D50F26-1EF4-49B2-B760-F1346B6F330D}" srcOrd="2" destOrd="0" parTransId="{5FD605F1-AF20-4A14-8A55-D6E1E057E846}" sibTransId="{16379A32-6BEA-4368-BA4E-4CD9D0493667}"/>
    <dgm:cxn modelId="{EA998FFC-EEFE-4320-BE60-ACF247D9E975}" srcId="{AB61B934-1C4B-4406-9A63-B6E33E6A33A7}" destId="{22D0AF4F-608C-4168-BBC8-5E2AA28EA3F2}" srcOrd="1" destOrd="0" parTransId="{1B5B6139-6D85-4D72-93D6-A3A058589DD3}" sibTransId="{343874B7-F390-4E07-B8F5-DDF0D25C462C}"/>
    <dgm:cxn modelId="{BE5BBEFF-5EEE-294B-AC14-D5AC80546E06}" type="presParOf" srcId="{82AA93E3-D9A4-174C-AF91-D2362400A233}" destId="{C10FBEEF-D665-0B45-8D5B-6C508A48CEBD}" srcOrd="0" destOrd="0" presId="urn:microsoft.com/office/officeart/2005/8/layout/hierarchy1"/>
    <dgm:cxn modelId="{9CA2299F-AC38-4447-BABD-463473E8687F}" type="presParOf" srcId="{C10FBEEF-D665-0B45-8D5B-6C508A48CEBD}" destId="{7E26B294-2095-5541-8BD6-0795C1C6E315}" srcOrd="0" destOrd="0" presId="urn:microsoft.com/office/officeart/2005/8/layout/hierarchy1"/>
    <dgm:cxn modelId="{7A3F6019-88FC-5941-9751-799B442FDC12}" type="presParOf" srcId="{7E26B294-2095-5541-8BD6-0795C1C6E315}" destId="{BBFADFE0-2C6B-9D42-9E1B-161B804F6330}" srcOrd="0" destOrd="0" presId="urn:microsoft.com/office/officeart/2005/8/layout/hierarchy1"/>
    <dgm:cxn modelId="{6F0B7B6A-AA95-464A-BF99-EAA24AD46B87}" type="presParOf" srcId="{7E26B294-2095-5541-8BD6-0795C1C6E315}" destId="{6632F936-AE88-DD4A-870C-94B7702E60F8}" srcOrd="1" destOrd="0" presId="urn:microsoft.com/office/officeart/2005/8/layout/hierarchy1"/>
    <dgm:cxn modelId="{150D02A8-1BE8-F04B-ACC5-28DFD5B1D32F}" type="presParOf" srcId="{C10FBEEF-D665-0B45-8D5B-6C508A48CEBD}" destId="{A5A95F02-2F24-B44D-8AED-C005939952DF}" srcOrd="1" destOrd="0" presId="urn:microsoft.com/office/officeart/2005/8/layout/hierarchy1"/>
    <dgm:cxn modelId="{792ABB48-D6B4-144C-9E71-E5A7E013EBC0}" type="presParOf" srcId="{82AA93E3-D9A4-174C-AF91-D2362400A233}" destId="{12071F71-B6C4-4944-BDAF-3B9EFA64B0FD}" srcOrd="1" destOrd="0" presId="urn:microsoft.com/office/officeart/2005/8/layout/hierarchy1"/>
    <dgm:cxn modelId="{2CBF5895-7C4A-0E48-9BD8-C331C880DDFF}" type="presParOf" srcId="{12071F71-B6C4-4944-BDAF-3B9EFA64B0FD}" destId="{EA57857D-DDB2-DC40-A668-0967B696D1C8}" srcOrd="0" destOrd="0" presId="urn:microsoft.com/office/officeart/2005/8/layout/hierarchy1"/>
    <dgm:cxn modelId="{CFEC4A1B-0A72-5E46-A142-6B2541574701}" type="presParOf" srcId="{EA57857D-DDB2-DC40-A668-0967B696D1C8}" destId="{53C1DDE9-2B91-6F4F-BD18-8362CB80A13B}" srcOrd="0" destOrd="0" presId="urn:microsoft.com/office/officeart/2005/8/layout/hierarchy1"/>
    <dgm:cxn modelId="{4425EBF3-561A-4840-A048-2C08426C4843}" type="presParOf" srcId="{EA57857D-DDB2-DC40-A668-0967B696D1C8}" destId="{02E1A731-58B3-094C-B00F-5E1285FB06AE}" srcOrd="1" destOrd="0" presId="urn:microsoft.com/office/officeart/2005/8/layout/hierarchy1"/>
    <dgm:cxn modelId="{A6D99C27-613D-D24A-A6FB-4D0CD77B21A3}" type="presParOf" srcId="{12071F71-B6C4-4944-BDAF-3B9EFA64B0FD}" destId="{3A5A6F5F-EC59-994A-AB76-E8300122DA0B}" srcOrd="1" destOrd="0" presId="urn:microsoft.com/office/officeart/2005/8/layout/hierarchy1"/>
    <dgm:cxn modelId="{B735C1A6-4591-2143-A9ED-49A24907299A}" type="presParOf" srcId="{82AA93E3-D9A4-174C-AF91-D2362400A233}" destId="{66A10793-830D-A345-9C3B-7A726EA511F1}" srcOrd="2" destOrd="0" presId="urn:microsoft.com/office/officeart/2005/8/layout/hierarchy1"/>
    <dgm:cxn modelId="{589FAF61-62E0-B440-A1A4-570A3B4D3429}" type="presParOf" srcId="{66A10793-830D-A345-9C3B-7A726EA511F1}" destId="{D4979048-0FEC-BC42-AC59-CC7B99E60405}" srcOrd="0" destOrd="0" presId="urn:microsoft.com/office/officeart/2005/8/layout/hierarchy1"/>
    <dgm:cxn modelId="{D1429BD4-8EA2-D649-BE40-79582CBE654B}" type="presParOf" srcId="{D4979048-0FEC-BC42-AC59-CC7B99E60405}" destId="{2FCF1090-680A-9B4D-8376-C7119B393189}" srcOrd="0" destOrd="0" presId="urn:microsoft.com/office/officeart/2005/8/layout/hierarchy1"/>
    <dgm:cxn modelId="{7A1AC73F-1F46-F24A-8C96-8825A0FDA2CA}" type="presParOf" srcId="{D4979048-0FEC-BC42-AC59-CC7B99E60405}" destId="{C2AE6A49-BE45-774C-AEA7-9B868539A38B}" srcOrd="1" destOrd="0" presId="urn:microsoft.com/office/officeart/2005/8/layout/hierarchy1"/>
    <dgm:cxn modelId="{8AE621A0-D5AF-1044-96CC-2E8883588D80}" type="presParOf" srcId="{66A10793-830D-A345-9C3B-7A726EA511F1}" destId="{7569A52D-130E-4B40-A86B-3C59D8906641}" srcOrd="1" destOrd="0" presId="urn:microsoft.com/office/officeart/2005/8/layout/hierarchy1"/>
    <dgm:cxn modelId="{8E08F26B-F6A8-B84D-957A-9938401BE585}" type="presParOf" srcId="{82AA93E3-D9A4-174C-AF91-D2362400A233}" destId="{5993B3B0-54F5-7043-987D-61CE0902169E}" srcOrd="3" destOrd="0" presId="urn:microsoft.com/office/officeart/2005/8/layout/hierarchy1"/>
    <dgm:cxn modelId="{70520C8B-691B-B94D-8494-48218DA65974}" type="presParOf" srcId="{5993B3B0-54F5-7043-987D-61CE0902169E}" destId="{99EA67FC-0C94-2849-8B52-5BB1B5F38E29}" srcOrd="0" destOrd="0" presId="urn:microsoft.com/office/officeart/2005/8/layout/hierarchy1"/>
    <dgm:cxn modelId="{21330C8C-888C-7A45-9D29-BEDD5C1DB5E8}" type="presParOf" srcId="{99EA67FC-0C94-2849-8B52-5BB1B5F38E29}" destId="{6445E9B0-FF44-D748-ADC1-57E715EA7C51}" srcOrd="0" destOrd="0" presId="urn:microsoft.com/office/officeart/2005/8/layout/hierarchy1"/>
    <dgm:cxn modelId="{3F4E753C-6642-D049-974E-8B7F69B6E8FB}" type="presParOf" srcId="{99EA67FC-0C94-2849-8B52-5BB1B5F38E29}" destId="{9A5D5DD1-E32E-EF4D-9D6B-8B904885FC83}" srcOrd="1" destOrd="0" presId="urn:microsoft.com/office/officeart/2005/8/layout/hierarchy1"/>
    <dgm:cxn modelId="{6ACD71C7-A781-8040-B99C-8D960EFAC21E}" type="presParOf" srcId="{5993B3B0-54F5-7043-987D-61CE0902169E}" destId="{7935318F-5A6D-CD4D-ACE4-FC060505A8A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1D73F-D189-164A-8AF1-970CD6369516}">
      <dsp:nvSpPr>
        <dsp:cNvPr id="0" name=""/>
        <dsp:cNvSpPr/>
      </dsp:nvSpPr>
      <dsp:spPr>
        <a:xfrm>
          <a:off x="2081" y="16724"/>
          <a:ext cx="1486007" cy="9436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0682B-5F3B-1D4D-9318-01F18824BEDF}">
      <dsp:nvSpPr>
        <dsp:cNvPr id="0" name=""/>
        <dsp:cNvSpPr/>
      </dsp:nvSpPr>
      <dsp:spPr>
        <a:xfrm>
          <a:off x="167193" y="173580"/>
          <a:ext cx="1486007" cy="9436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Leading cause of death</a:t>
          </a:r>
          <a:endParaRPr lang="en-US" sz="1700" kern="1200"/>
        </a:p>
      </dsp:txBody>
      <dsp:txXfrm>
        <a:off x="194831" y="201218"/>
        <a:ext cx="1430731" cy="888339"/>
      </dsp:txXfrm>
    </dsp:sp>
    <dsp:sp modelId="{F684774A-52EA-5F4A-9A74-C40075BC8FC8}">
      <dsp:nvSpPr>
        <dsp:cNvPr id="0" name=""/>
        <dsp:cNvSpPr/>
      </dsp:nvSpPr>
      <dsp:spPr>
        <a:xfrm>
          <a:off x="1818313" y="16724"/>
          <a:ext cx="1486007" cy="9436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16632-EA7F-7C4E-9560-89088E24B993}">
      <dsp:nvSpPr>
        <dsp:cNvPr id="0" name=""/>
        <dsp:cNvSpPr/>
      </dsp:nvSpPr>
      <dsp:spPr>
        <a:xfrm>
          <a:off x="1983425" y="173580"/>
          <a:ext cx="1486007" cy="9436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Multifactorial disease</a:t>
          </a:r>
        </a:p>
      </dsp:txBody>
      <dsp:txXfrm>
        <a:off x="2011063" y="201218"/>
        <a:ext cx="1430731" cy="888339"/>
      </dsp:txXfrm>
    </dsp:sp>
    <dsp:sp modelId="{C89532B4-9799-45FA-8900-E2AB197A07A4}">
      <dsp:nvSpPr>
        <dsp:cNvPr id="0" name=""/>
        <dsp:cNvSpPr/>
      </dsp:nvSpPr>
      <dsp:spPr>
        <a:xfrm>
          <a:off x="3634544" y="16724"/>
          <a:ext cx="1486007" cy="9436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63BEA-397C-4F17-A858-66F059A3DAD6}">
      <dsp:nvSpPr>
        <dsp:cNvPr id="0" name=""/>
        <dsp:cNvSpPr/>
      </dsp:nvSpPr>
      <dsp:spPr>
        <a:xfrm>
          <a:off x="3799656" y="173580"/>
          <a:ext cx="1486007" cy="9436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High medical cost</a:t>
          </a:r>
        </a:p>
      </dsp:txBody>
      <dsp:txXfrm>
        <a:off x="3827294" y="201218"/>
        <a:ext cx="1430731" cy="888339"/>
      </dsp:txXfrm>
    </dsp:sp>
    <dsp:sp modelId="{8C114479-0524-4D71-984C-0AB12557847F}">
      <dsp:nvSpPr>
        <dsp:cNvPr id="0" name=""/>
        <dsp:cNvSpPr/>
      </dsp:nvSpPr>
      <dsp:spPr>
        <a:xfrm>
          <a:off x="5450776" y="16724"/>
          <a:ext cx="1486007" cy="9436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1875B-6FCB-4007-A8C5-690368FF6BF4}">
      <dsp:nvSpPr>
        <dsp:cNvPr id="0" name=""/>
        <dsp:cNvSpPr/>
      </dsp:nvSpPr>
      <dsp:spPr>
        <a:xfrm>
          <a:off x="5615888" y="173580"/>
          <a:ext cx="1486007" cy="9436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Current solutions?</a:t>
          </a:r>
        </a:p>
      </dsp:txBody>
      <dsp:txXfrm>
        <a:off x="5643526" y="201218"/>
        <a:ext cx="1430731" cy="8883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93B663-6614-014C-B0EA-F9C6098A02F2}">
      <dsp:nvSpPr>
        <dsp:cNvPr id="0" name=""/>
        <dsp:cNvSpPr/>
      </dsp:nvSpPr>
      <dsp:spPr>
        <a:xfrm>
          <a:off x="35274" y="0"/>
          <a:ext cx="4351338" cy="435133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051C9-8DC7-9C4D-A169-B16010CFE06C}">
      <dsp:nvSpPr>
        <dsp:cNvPr id="0" name=""/>
        <dsp:cNvSpPr/>
      </dsp:nvSpPr>
      <dsp:spPr>
        <a:xfrm>
          <a:off x="448651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1400" kern="1200"/>
            <a:t>Exploratory </a:t>
          </a:r>
          <a:r>
            <a:rPr lang="de-DE" sz="1400" kern="1200"/>
            <a:t>d</a:t>
          </a:r>
          <a:r>
            <a:rPr lang="en-CH" sz="1400" kern="1200"/>
            <a:t>ata </a:t>
          </a:r>
          <a:r>
            <a:rPr lang="de-DE" sz="1400" kern="1200"/>
            <a:t>a</a:t>
          </a:r>
          <a:r>
            <a:rPr lang="en-CH" sz="1400" kern="1200"/>
            <a:t>nalysis</a:t>
          </a:r>
          <a:endParaRPr lang="en-US" sz="1400" kern="1200"/>
        </a:p>
      </dsp:txBody>
      <dsp:txXfrm>
        <a:off x="531493" y="496219"/>
        <a:ext cx="1531337" cy="1531337"/>
      </dsp:txXfrm>
    </dsp:sp>
    <dsp:sp modelId="{C00A7A40-D7A2-7B40-9D0F-04503197F88C}">
      <dsp:nvSpPr>
        <dsp:cNvPr id="0" name=""/>
        <dsp:cNvSpPr/>
      </dsp:nvSpPr>
      <dsp:spPr>
        <a:xfrm>
          <a:off x="2276213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1400" kern="1200"/>
            <a:t>Benchmarking different ML algorithms</a:t>
          </a:r>
        </a:p>
      </dsp:txBody>
      <dsp:txXfrm>
        <a:off x="2359055" y="496219"/>
        <a:ext cx="1531337" cy="1531337"/>
      </dsp:txXfrm>
    </dsp:sp>
    <dsp:sp modelId="{7230FAF4-356B-BA47-B6F7-10D3E0851C7B}">
      <dsp:nvSpPr>
        <dsp:cNvPr id="0" name=""/>
        <dsp:cNvSpPr/>
      </dsp:nvSpPr>
      <dsp:spPr>
        <a:xfrm>
          <a:off x="448651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/>
            <a:t>LLM for personalized recommendation</a:t>
          </a:r>
        </a:p>
      </dsp:txBody>
      <dsp:txXfrm>
        <a:off x="531493" y="2323781"/>
        <a:ext cx="1531337" cy="1531337"/>
      </dsp:txXfrm>
    </dsp:sp>
    <dsp:sp modelId="{FC5813D9-59A1-704E-A33E-09A8DCF17D42}">
      <dsp:nvSpPr>
        <dsp:cNvPr id="0" name=""/>
        <dsp:cNvSpPr/>
      </dsp:nvSpPr>
      <dsp:spPr>
        <a:xfrm>
          <a:off x="2276213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1400" kern="1200"/>
            <a:t>Flask </a:t>
          </a:r>
          <a:r>
            <a:rPr lang="de-DE" sz="1400" kern="1200"/>
            <a:t>a</a:t>
          </a:r>
          <a:r>
            <a:rPr lang="en-CH" sz="1400" kern="1200"/>
            <a:t>pp</a:t>
          </a:r>
          <a:endParaRPr lang="en-US" sz="1400" kern="1200"/>
        </a:p>
      </dsp:txBody>
      <dsp:txXfrm>
        <a:off x="2359055" y="2323781"/>
        <a:ext cx="1531337" cy="1531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ADFE0-2C6B-9D42-9E1B-161B804F6330}">
      <dsp:nvSpPr>
        <dsp:cNvPr id="0" name=""/>
        <dsp:cNvSpPr/>
      </dsp:nvSpPr>
      <dsp:spPr>
        <a:xfrm>
          <a:off x="1283" y="2763046"/>
          <a:ext cx="1455650" cy="924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32F936-AE88-DD4A-870C-94B7702E60F8}">
      <dsp:nvSpPr>
        <dsp:cNvPr id="0" name=""/>
        <dsp:cNvSpPr/>
      </dsp:nvSpPr>
      <dsp:spPr>
        <a:xfrm>
          <a:off x="163022" y="2916698"/>
          <a:ext cx="1455650" cy="92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/>
            <a:t>Tool </a:t>
          </a:r>
          <a:r>
            <a:rPr lang="de-CH" sz="1700" kern="1200" err="1"/>
            <a:t>for</a:t>
          </a:r>
          <a:r>
            <a:rPr lang="de-CH" sz="1700" kern="1200"/>
            <a:t> </a:t>
          </a:r>
          <a:r>
            <a:rPr lang="de-CH" sz="1700" kern="1200" err="1"/>
            <a:t>citizen</a:t>
          </a:r>
          <a:endParaRPr lang="en-US" sz="1700" kern="1200"/>
        </a:p>
      </dsp:txBody>
      <dsp:txXfrm>
        <a:off x="190095" y="2943771"/>
        <a:ext cx="1401504" cy="870192"/>
      </dsp:txXfrm>
    </dsp:sp>
    <dsp:sp modelId="{53C1DDE9-2B91-6F4F-BD18-8362CB80A13B}">
      <dsp:nvSpPr>
        <dsp:cNvPr id="0" name=""/>
        <dsp:cNvSpPr/>
      </dsp:nvSpPr>
      <dsp:spPr>
        <a:xfrm>
          <a:off x="2896314" y="594577"/>
          <a:ext cx="1455650" cy="924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1A731-58B3-094C-B00F-5E1285FB06AE}">
      <dsp:nvSpPr>
        <dsp:cNvPr id="0" name=""/>
        <dsp:cNvSpPr/>
      </dsp:nvSpPr>
      <dsp:spPr>
        <a:xfrm>
          <a:off x="3058053" y="748229"/>
          <a:ext cx="1455650" cy="92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Realise</a:t>
          </a:r>
          <a:r>
            <a:rPr lang="en-US" sz="1700" kern="1200" dirty="0"/>
            <a:t> lifestyle changes</a:t>
          </a:r>
        </a:p>
      </dsp:txBody>
      <dsp:txXfrm>
        <a:off x="3085126" y="775302"/>
        <a:ext cx="1401504" cy="870192"/>
      </dsp:txXfrm>
    </dsp:sp>
    <dsp:sp modelId="{2FCF1090-680A-9B4D-8376-C7119B393189}">
      <dsp:nvSpPr>
        <dsp:cNvPr id="0" name=""/>
        <dsp:cNvSpPr/>
      </dsp:nvSpPr>
      <dsp:spPr>
        <a:xfrm>
          <a:off x="63606" y="4829275"/>
          <a:ext cx="1455650" cy="924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E6A49-BE45-774C-AEA7-9B868539A38B}">
      <dsp:nvSpPr>
        <dsp:cNvPr id="0" name=""/>
        <dsp:cNvSpPr/>
      </dsp:nvSpPr>
      <dsp:spPr>
        <a:xfrm>
          <a:off x="225345" y="4982927"/>
          <a:ext cx="1455650" cy="92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First line of defense </a:t>
          </a:r>
        </a:p>
      </dsp:txBody>
      <dsp:txXfrm>
        <a:off x="252418" y="5010000"/>
        <a:ext cx="1401504" cy="870192"/>
      </dsp:txXfrm>
    </dsp:sp>
    <dsp:sp modelId="{6445E9B0-FF44-D748-ADC1-57E715EA7C51}">
      <dsp:nvSpPr>
        <dsp:cNvPr id="0" name=""/>
        <dsp:cNvSpPr/>
      </dsp:nvSpPr>
      <dsp:spPr>
        <a:xfrm>
          <a:off x="6632248" y="624710"/>
          <a:ext cx="1455650" cy="924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D5DD1-E32E-EF4D-9D6B-8B904885FC83}">
      <dsp:nvSpPr>
        <dsp:cNvPr id="0" name=""/>
        <dsp:cNvSpPr/>
      </dsp:nvSpPr>
      <dsp:spPr>
        <a:xfrm>
          <a:off x="6793986" y="778362"/>
          <a:ext cx="1455650" cy="92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Decrease healthcare cost</a:t>
          </a:r>
        </a:p>
      </dsp:txBody>
      <dsp:txXfrm>
        <a:off x="6821059" y="805435"/>
        <a:ext cx="1401504" cy="870192"/>
      </dsp:txXfrm>
    </dsp:sp>
    <dsp:sp modelId="{7D37E783-F814-45C7-AB54-693AA38FB58D}">
      <dsp:nvSpPr>
        <dsp:cNvPr id="0" name=""/>
        <dsp:cNvSpPr/>
      </dsp:nvSpPr>
      <dsp:spPr>
        <a:xfrm>
          <a:off x="8714981" y="2362669"/>
          <a:ext cx="1455650" cy="924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A2D94-A3D8-4280-8281-4DA5DFDECFA3}">
      <dsp:nvSpPr>
        <dsp:cNvPr id="0" name=""/>
        <dsp:cNvSpPr/>
      </dsp:nvSpPr>
      <dsp:spPr>
        <a:xfrm>
          <a:off x="8876720" y="2516321"/>
          <a:ext cx="1455650" cy="92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Be aware of own risk</a:t>
          </a:r>
        </a:p>
      </dsp:txBody>
      <dsp:txXfrm>
        <a:off x="8903793" y="2543394"/>
        <a:ext cx="1401504" cy="870192"/>
      </dsp:txXfrm>
    </dsp:sp>
    <dsp:sp modelId="{0C8F0557-1E0E-42D9-AA6B-8DB7DCD96EC7}">
      <dsp:nvSpPr>
        <dsp:cNvPr id="0" name=""/>
        <dsp:cNvSpPr/>
      </dsp:nvSpPr>
      <dsp:spPr>
        <a:xfrm>
          <a:off x="8694343" y="5142219"/>
          <a:ext cx="1455650" cy="924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8E13E-CDEB-485C-8624-D1EBB1E29EE6}">
      <dsp:nvSpPr>
        <dsp:cNvPr id="0" name=""/>
        <dsp:cNvSpPr/>
      </dsp:nvSpPr>
      <dsp:spPr>
        <a:xfrm>
          <a:off x="8856082" y="5295871"/>
          <a:ext cx="1455650" cy="92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Increase heart health</a:t>
          </a:r>
        </a:p>
      </dsp:txBody>
      <dsp:txXfrm>
        <a:off x="8883155" y="5322944"/>
        <a:ext cx="1401504" cy="8701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ADFE0-2C6B-9D42-9E1B-161B804F6330}">
      <dsp:nvSpPr>
        <dsp:cNvPr id="0" name=""/>
        <dsp:cNvSpPr/>
      </dsp:nvSpPr>
      <dsp:spPr>
        <a:xfrm>
          <a:off x="3027" y="370884"/>
          <a:ext cx="2161533" cy="1372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32F936-AE88-DD4A-870C-94B7702E60F8}">
      <dsp:nvSpPr>
        <dsp:cNvPr id="0" name=""/>
        <dsp:cNvSpPr/>
      </dsp:nvSpPr>
      <dsp:spPr>
        <a:xfrm>
          <a:off x="243197" y="599046"/>
          <a:ext cx="2161533" cy="13725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i="0" kern="1200"/>
            <a:t>Guide</a:t>
          </a:r>
          <a:endParaRPr lang="en-US" sz="2600" kern="1200"/>
        </a:p>
      </dsp:txBody>
      <dsp:txXfrm>
        <a:off x="283398" y="639247"/>
        <a:ext cx="2081131" cy="1292171"/>
      </dsp:txXfrm>
    </dsp:sp>
    <dsp:sp modelId="{53C1DDE9-2B91-6F4F-BD18-8362CB80A13B}">
      <dsp:nvSpPr>
        <dsp:cNvPr id="0" name=""/>
        <dsp:cNvSpPr/>
      </dsp:nvSpPr>
      <dsp:spPr>
        <a:xfrm>
          <a:off x="2644902" y="370884"/>
          <a:ext cx="2161533" cy="1372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1A731-58B3-094C-B00F-5E1285FB06AE}">
      <dsp:nvSpPr>
        <dsp:cNvPr id="0" name=""/>
        <dsp:cNvSpPr/>
      </dsp:nvSpPr>
      <dsp:spPr>
        <a:xfrm>
          <a:off x="2885072" y="599046"/>
          <a:ext cx="2161533" cy="13725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Evaluate</a:t>
          </a:r>
        </a:p>
      </dsp:txBody>
      <dsp:txXfrm>
        <a:off x="2925273" y="639247"/>
        <a:ext cx="2081131" cy="1292171"/>
      </dsp:txXfrm>
    </dsp:sp>
    <dsp:sp modelId="{2FCF1090-680A-9B4D-8376-C7119B393189}">
      <dsp:nvSpPr>
        <dsp:cNvPr id="0" name=""/>
        <dsp:cNvSpPr/>
      </dsp:nvSpPr>
      <dsp:spPr>
        <a:xfrm>
          <a:off x="5286776" y="370884"/>
          <a:ext cx="2161533" cy="1372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E6A49-BE45-774C-AEA7-9B868539A38B}">
      <dsp:nvSpPr>
        <dsp:cNvPr id="0" name=""/>
        <dsp:cNvSpPr/>
      </dsp:nvSpPr>
      <dsp:spPr>
        <a:xfrm>
          <a:off x="5526947" y="599046"/>
          <a:ext cx="2161533" cy="13725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Educate</a:t>
          </a:r>
          <a:endParaRPr lang="en-US" sz="2600" kern="1200"/>
        </a:p>
      </dsp:txBody>
      <dsp:txXfrm>
        <a:off x="5567148" y="639247"/>
        <a:ext cx="2081131" cy="1292171"/>
      </dsp:txXfrm>
    </dsp:sp>
    <dsp:sp modelId="{6445E9B0-FF44-D748-ADC1-57E715EA7C51}">
      <dsp:nvSpPr>
        <dsp:cNvPr id="0" name=""/>
        <dsp:cNvSpPr/>
      </dsp:nvSpPr>
      <dsp:spPr>
        <a:xfrm>
          <a:off x="7928651" y="370884"/>
          <a:ext cx="2161533" cy="1372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D5DD1-E32E-EF4D-9D6B-8B904885FC83}">
      <dsp:nvSpPr>
        <dsp:cNvPr id="0" name=""/>
        <dsp:cNvSpPr/>
      </dsp:nvSpPr>
      <dsp:spPr>
        <a:xfrm>
          <a:off x="8168821" y="599046"/>
          <a:ext cx="2161533" cy="13725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i="0" kern="1200"/>
            <a:t>Recommend</a:t>
          </a:r>
          <a:endParaRPr lang="en-US" sz="2600" kern="1200"/>
        </a:p>
      </dsp:txBody>
      <dsp:txXfrm>
        <a:off x="8209022" y="639247"/>
        <a:ext cx="2081131" cy="1292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B8F3F-1A6E-9B4A-B22A-CA9C38BE4670}" type="datetimeFigureOut">
              <a:rPr lang="en-CH" smtClean="0"/>
              <a:t>30/11/2024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0FC10-5400-0344-B49A-A24F1421CAF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11604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30FFD-254A-1156-AF2A-BB422F3EF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46A079-B983-614A-01C7-E5D7D5D0B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A6663-8E9D-9E46-6AF0-57017BB4A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Current solutions are not 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26D75-BABA-E404-8D81-085E80CAF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0FC10-5400-0344-B49A-A24F1421CAF4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58944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2. Solution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Objective</a:t>
            </a:r>
            <a:r>
              <a:rPr lang="en-GB"/>
              <a:t>: Describe your proposed or implemented approach to address the problem.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Key Points</a:t>
            </a:r>
            <a:r>
              <a:rPr lang="en-GB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What is the solution? (Provide a brief summary.)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How does it work? (Outline its core principles or mechanics.)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Why is it better than alternatives? (Highlight unique benefits or advantages.)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Is it feasible? (Demonstrate that the solution is practical, scalable, or affordable.)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0FC10-5400-0344-B49A-A24F1421CAF4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9434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503AC-E06C-9355-EA9E-F0433B8B7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107422-0CAB-876D-57F8-F79FF9FAE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8E0FD-613A-DFAC-B4DB-F7C6CC7836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5729B-E336-5159-AE6E-0DD2FAC40A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0FC10-5400-0344-B49A-A24F1421CAF4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70553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0FC10-5400-0344-B49A-A24F1421CAF4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4850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E8A9D-0155-46ED-27E6-F7DE16760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10CD11-6B96-E795-0E5A-ADDE65D1D4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097551-1A92-7AC1-F4F4-006CDE4562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D8451-05DC-4AFA-7CAB-DF6E0A0C9F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0FC10-5400-0344-B49A-A24F1421CAF4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36841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EA157-D874-87DA-4B12-CC5E37B3D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C2D276-7934-A971-1BEC-17A2E89792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BD560A-68D5-3A40-B30B-F09DC7AAE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6. Vision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Objective</a:t>
            </a:r>
            <a:r>
              <a:rPr lang="en-GB" dirty="0"/>
              <a:t>: Present the long-term goals or potential evolution of the solution.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Key Points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Future opportunities or expansions for the solution.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How could the problem evolve, and how will your solution adapt?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Potential partnerships, innovations, or scaling strategies.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Broader aspirations for impact in the domain.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3ECE9-BD6C-A731-93BA-59B5A84B2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0FC10-5400-0344-B49A-A24F1421CAF4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94292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6D4A-883F-D4F1-5FD4-1982F5D33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5A10A7-4214-A837-A1C8-AC97CDD08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77892-5132-3BCA-4988-C9261E7A3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027F-87D4-0F4B-A8D6-87606EF83ECE}" type="datetimeFigureOut">
              <a:rPr lang="en-CH" smtClean="0"/>
              <a:t>30/11/2024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46D20-2A4A-388D-01D1-1C8ED3CD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6D81F-7E8C-77D4-61C0-70F5EAB8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A286E-594F-1643-9AFC-2DCADA3972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441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87E8-B6BF-A15A-9CF9-F22EFFFC7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BD6D8-8B5A-C80B-78C7-12982ED2B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E7560-3620-FB14-5B36-AE832AFB1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027F-87D4-0F4B-A8D6-87606EF83ECE}" type="datetimeFigureOut">
              <a:rPr lang="en-CH" smtClean="0"/>
              <a:t>30/11/2024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B8B86-646E-19C3-A6CE-F6B9E9193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A758E-A492-D625-1E4B-08455D8DC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A286E-594F-1643-9AFC-2DCADA3972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9933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E0F3FC-02F5-37A7-B5F9-0705D8912D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17EC1E-BABF-7482-9047-46979307B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FFFC8-26E0-39C7-EFED-207E87962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027F-87D4-0F4B-A8D6-87606EF83ECE}" type="datetimeFigureOut">
              <a:rPr lang="en-CH" smtClean="0"/>
              <a:t>30/11/2024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1DD9E-25A0-7A76-E6E4-9BC26BC06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CC3A6-1097-B195-0B40-F953C0266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A286E-594F-1643-9AFC-2DCADA3972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49195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A963F-231F-6690-3F06-7A9113B71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55C70-3525-6FD4-45C9-E673969E2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64A8A-1FAC-18DA-D8D2-128A1BC7D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027F-87D4-0F4B-A8D6-87606EF83ECE}" type="datetimeFigureOut">
              <a:rPr lang="en-CH" smtClean="0"/>
              <a:t>30/11/2024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4A1D2-4D39-2C95-E099-BE6AA17F4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9E3FC-D0BD-786A-75E9-DE436E313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A286E-594F-1643-9AFC-2DCADA3972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120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0A40-DDF7-9052-A9CE-FECB4014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70A5A-4B5D-15F5-CE56-33F0E01C6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E353B-45B7-D293-6CCC-8E6FFD944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027F-87D4-0F4B-A8D6-87606EF83ECE}" type="datetimeFigureOut">
              <a:rPr lang="en-CH" smtClean="0"/>
              <a:t>30/11/2024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D4A99-08B4-2970-7A8E-0B2E03927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FBF34-DCF4-65B9-3414-1E62E355E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A286E-594F-1643-9AFC-2DCADA3972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8564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9C51-49AB-6CAB-12D3-D47C1D68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19922-9FCB-94C2-6773-125110109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4DE1C-851A-4E35-D757-1AC963882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4874F-528D-699D-25B6-62FAB960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027F-87D4-0F4B-A8D6-87606EF83ECE}" type="datetimeFigureOut">
              <a:rPr lang="en-CH" smtClean="0"/>
              <a:t>30/11/2024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303CD-1D75-A021-0522-7C536C87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4A80D-27A6-9D22-85F5-DEC799F15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A286E-594F-1643-9AFC-2DCADA3972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2619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4710-AFBA-5382-52E0-41F1C226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0CBA1-1BD7-C51D-4397-4C7208114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E551F-7404-8638-1728-D25C0B353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A710D-5184-481C-B5CC-E1D7F23DF0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3436A7-E648-B438-E560-15453E663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50C7BE-E2A7-8908-FB00-711D20ABE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027F-87D4-0F4B-A8D6-87606EF83ECE}" type="datetimeFigureOut">
              <a:rPr lang="en-CH" smtClean="0"/>
              <a:t>30/11/2024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6E9426-F639-8A6C-2E53-94303FBB9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C79253-4512-5B60-A755-C4C16B48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A286E-594F-1643-9AFC-2DCADA3972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29876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72F0-87CD-D8DE-2C28-410233B5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C979D1-7CBF-3EEA-5A33-9C7B351D7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027F-87D4-0F4B-A8D6-87606EF83ECE}" type="datetimeFigureOut">
              <a:rPr lang="en-CH" smtClean="0"/>
              <a:t>30/11/2024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A2A98-B18F-8E93-44A9-291693496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60769-18C2-C87C-63F8-E28E8E3A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A286E-594F-1643-9AFC-2DCADA3972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73063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72B2A6-99F0-7E5C-B57F-C9A98CAA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027F-87D4-0F4B-A8D6-87606EF83ECE}" type="datetimeFigureOut">
              <a:rPr lang="en-CH" smtClean="0"/>
              <a:t>30/11/2024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39BCEC-5E8A-367D-780D-64C03B15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3998C-FB5C-55D3-6916-EEDB9CA2E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A286E-594F-1643-9AFC-2DCADA3972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5149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784E-F836-FF28-E1B9-87C81892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837EC-07C3-42DB-7921-19C3CBC40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5FCD2-C487-062F-3FBA-971870371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0599D-894C-4A31-4044-BBE1A344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027F-87D4-0F4B-A8D6-87606EF83ECE}" type="datetimeFigureOut">
              <a:rPr lang="en-CH" smtClean="0"/>
              <a:t>30/11/2024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F4E98-43A0-5BA5-A2E8-B2213CA8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E8BB2-1F49-A533-2E98-A05EB095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A286E-594F-1643-9AFC-2DCADA3972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07410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3595-3D5E-5C04-8198-3DBC33C9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016AB-2CB6-EC3F-3325-BCE3CFB3E1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30C62-51AC-CA22-D6C8-41C8CA316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25F2C-4F07-ACD6-0281-29548D383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027F-87D4-0F4B-A8D6-87606EF83ECE}" type="datetimeFigureOut">
              <a:rPr lang="en-CH" smtClean="0"/>
              <a:t>30/11/2024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03899-9ADF-1C1D-A52C-192BC51D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656A3-43FA-52F7-132E-092B224D5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A286E-594F-1643-9AFC-2DCADA3972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22034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C2CE47-3282-EB09-FC2C-40318AC9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A62CE-5877-43BF-21C3-3F931BE88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6895-87EF-BD60-E178-475F809342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19027F-87D4-0F4B-A8D6-87606EF83ECE}" type="datetimeFigureOut">
              <a:rPr lang="en-CH" smtClean="0"/>
              <a:t>30/11/2024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7596D-B6DF-F1A7-AE99-4D1873503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2E2B1-04C5-6318-481F-72FEC5104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4A286E-594F-1643-9AFC-2DCADA3972F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2559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2.png"/><Relationship Id="rId7" Type="http://schemas.openxmlformats.org/officeDocument/2006/relationships/hyperlink" Target="https://www.youtube.com/watch?v=SVTScKUGogc" TargetMode="External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11" Type="http://schemas.openxmlformats.org/officeDocument/2006/relationships/diagramColors" Target="../diagrams/colors1.xml"/><Relationship Id="rId5" Type="http://schemas.openxmlformats.org/officeDocument/2006/relationships/hyperlink" Target="https://www.who.int/news-room/fact-sheets/detail/the-top-10-causes-of-death" TargetMode="External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diagramColors" Target="../diagrams/colors3.xml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diagramLayout" Target="../diagrams/layout3.xml"/><Relationship Id="rId5" Type="http://schemas.openxmlformats.org/officeDocument/2006/relationships/image" Target="../media/image17.jpeg"/><Relationship Id="rId15" Type="http://schemas.openxmlformats.org/officeDocument/2006/relationships/image" Target="../media/image22.jpeg"/><Relationship Id="rId10" Type="http://schemas.openxmlformats.org/officeDocument/2006/relationships/diagramData" Target="../diagrams/data3.xml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7.sv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FFB1D-56C9-DE91-CECB-FA361C625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0414" y="640080"/>
            <a:ext cx="4758458" cy="3566160"/>
          </a:xfrm>
        </p:spPr>
        <p:txBody>
          <a:bodyPr anchor="b">
            <a:normAutofit/>
          </a:bodyPr>
          <a:lstStyle/>
          <a:p>
            <a:pPr algn="l"/>
            <a:r>
              <a:rPr lang="en-CH" sz="6600"/>
              <a:t>ChromAlyze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851527-DEC8-17B1-F69F-2568FC7F7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0412" y="4636008"/>
            <a:ext cx="4758459" cy="1572768"/>
          </a:xfrm>
        </p:spPr>
        <p:txBody>
          <a:bodyPr>
            <a:normAutofit/>
          </a:bodyPr>
          <a:lstStyle/>
          <a:p>
            <a:pPr algn="l"/>
            <a:r>
              <a:rPr lang="en-CH"/>
              <a:t>Your solution to understand your risk of developing coronary heart disease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D4DC00-619B-AA63-75AA-92447975D5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24" r="3611"/>
          <a:stretch/>
        </p:blipFill>
        <p:spPr>
          <a:xfrm>
            <a:off x="20" y="10"/>
            <a:ext cx="6108141" cy="6857990"/>
          </a:xfrm>
          <a:custGeom>
            <a:avLst/>
            <a:gdLst/>
            <a:ahLst/>
            <a:cxnLst/>
            <a:rect l="l" t="t" r="r" b="b"/>
            <a:pathLst>
              <a:path w="6108161" h="6858000">
                <a:moveTo>
                  <a:pt x="0" y="0"/>
                </a:moveTo>
                <a:lnTo>
                  <a:pt x="2058355" y="0"/>
                </a:lnTo>
                <a:lnTo>
                  <a:pt x="3299791" y="0"/>
                </a:lnTo>
                <a:lnTo>
                  <a:pt x="6076880" y="0"/>
                </a:lnTo>
                <a:lnTo>
                  <a:pt x="6078171" y="10931"/>
                </a:lnTo>
                <a:cubicBezTo>
                  <a:pt x="6093300" y="94836"/>
                  <a:pt x="6090630" y="179884"/>
                  <a:pt x="6094698" y="264297"/>
                </a:cubicBezTo>
                <a:cubicBezTo>
                  <a:pt x="6099656" y="367652"/>
                  <a:pt x="6093427" y="471135"/>
                  <a:pt x="6091266" y="574617"/>
                </a:cubicBezTo>
                <a:cubicBezTo>
                  <a:pt x="6089359" y="662717"/>
                  <a:pt x="6080587" y="750690"/>
                  <a:pt x="6083384" y="838916"/>
                </a:cubicBezTo>
                <a:cubicBezTo>
                  <a:pt x="6083384" y="841968"/>
                  <a:pt x="6083384" y="845019"/>
                  <a:pt x="6083384" y="848070"/>
                </a:cubicBezTo>
                <a:cubicBezTo>
                  <a:pt x="6075375" y="945068"/>
                  <a:pt x="6075375" y="1042576"/>
                  <a:pt x="6083384" y="1139574"/>
                </a:cubicBezTo>
                <a:cubicBezTo>
                  <a:pt x="6085964" y="1179950"/>
                  <a:pt x="6085240" y="1220466"/>
                  <a:pt x="6081223" y="1260728"/>
                </a:cubicBezTo>
                <a:cubicBezTo>
                  <a:pt x="6077409" y="1311960"/>
                  <a:pt x="6065204" y="1364083"/>
                  <a:pt x="6073976" y="1414934"/>
                </a:cubicBezTo>
                <a:cubicBezTo>
                  <a:pt x="6079722" y="1456784"/>
                  <a:pt x="6082913" y="1498940"/>
                  <a:pt x="6083511" y="1541172"/>
                </a:cubicBezTo>
                <a:cubicBezTo>
                  <a:pt x="6087833" y="1635755"/>
                  <a:pt x="6083638" y="1730847"/>
                  <a:pt x="6082112" y="1825685"/>
                </a:cubicBezTo>
                <a:cubicBezTo>
                  <a:pt x="6080205" y="1936286"/>
                  <a:pt x="6083002" y="2046634"/>
                  <a:pt x="6074103" y="2157235"/>
                </a:cubicBezTo>
                <a:cubicBezTo>
                  <a:pt x="6069145" y="2246581"/>
                  <a:pt x="6069145" y="2336130"/>
                  <a:pt x="6074103" y="2425476"/>
                </a:cubicBezTo>
                <a:cubicBezTo>
                  <a:pt x="6076519" y="2507473"/>
                  <a:pt x="6088850" y="2588454"/>
                  <a:pt x="6086816" y="2671214"/>
                </a:cubicBezTo>
                <a:cubicBezTo>
                  <a:pt x="6084401" y="2767832"/>
                  <a:pt x="6072959" y="2863940"/>
                  <a:pt x="6076519" y="2960685"/>
                </a:cubicBezTo>
                <a:cubicBezTo>
                  <a:pt x="6078171" y="3006832"/>
                  <a:pt x="6078299" y="3052980"/>
                  <a:pt x="6079316" y="3099127"/>
                </a:cubicBezTo>
                <a:cubicBezTo>
                  <a:pt x="6080333" y="3154682"/>
                  <a:pt x="6090376" y="3210110"/>
                  <a:pt x="6084782" y="3265665"/>
                </a:cubicBezTo>
                <a:cubicBezTo>
                  <a:pt x="6075502" y="3358087"/>
                  <a:pt x="6051475" y="3448857"/>
                  <a:pt x="6066476" y="3543567"/>
                </a:cubicBezTo>
                <a:cubicBezTo>
                  <a:pt x="6074739" y="3595690"/>
                  <a:pt x="6084146" y="3647940"/>
                  <a:pt x="6088850" y="3700571"/>
                </a:cubicBezTo>
                <a:cubicBezTo>
                  <a:pt x="6093045" y="3747608"/>
                  <a:pt x="6103724" y="3795408"/>
                  <a:pt x="6095588" y="3842191"/>
                </a:cubicBezTo>
                <a:cubicBezTo>
                  <a:pt x="6088723" y="3882237"/>
                  <a:pt x="6092410" y="3922282"/>
                  <a:pt x="6087070" y="3962327"/>
                </a:cubicBezTo>
                <a:cubicBezTo>
                  <a:pt x="6080078" y="4014831"/>
                  <a:pt x="6076265" y="4068352"/>
                  <a:pt x="6071052" y="4121111"/>
                </a:cubicBezTo>
                <a:cubicBezTo>
                  <a:pt x="6066221" y="4169038"/>
                  <a:pt x="6062662" y="4216838"/>
                  <a:pt x="6075375" y="4261841"/>
                </a:cubicBezTo>
                <a:cubicBezTo>
                  <a:pt x="6106394" y="4375112"/>
                  <a:pt x="6089359" y="4487748"/>
                  <a:pt x="6077663" y="4600257"/>
                </a:cubicBezTo>
                <a:cubicBezTo>
                  <a:pt x="6071942" y="4655049"/>
                  <a:pt x="6063552" y="4712765"/>
                  <a:pt x="6076265" y="4762853"/>
                </a:cubicBezTo>
                <a:cubicBezTo>
                  <a:pt x="6099783" y="4851716"/>
                  <a:pt x="6081350" y="4936764"/>
                  <a:pt x="6071179" y="5021432"/>
                </a:cubicBezTo>
                <a:cubicBezTo>
                  <a:pt x="6061009" y="5106099"/>
                  <a:pt x="6058594" y="5189495"/>
                  <a:pt x="6076392" y="5272637"/>
                </a:cubicBezTo>
                <a:cubicBezTo>
                  <a:pt x="6088850" y="5331116"/>
                  <a:pt x="6088850" y="5390612"/>
                  <a:pt x="6090376" y="5449600"/>
                </a:cubicBezTo>
                <a:cubicBezTo>
                  <a:pt x="6091266" y="5486339"/>
                  <a:pt x="6077663" y="5523842"/>
                  <a:pt x="6068637" y="5560582"/>
                </a:cubicBezTo>
                <a:cubicBezTo>
                  <a:pt x="6052364" y="5626943"/>
                  <a:pt x="6046517" y="5694321"/>
                  <a:pt x="6068637" y="5759029"/>
                </a:cubicBezTo>
                <a:cubicBezTo>
                  <a:pt x="6099148" y="5848655"/>
                  <a:pt x="6116691" y="5938407"/>
                  <a:pt x="6103978" y="6033117"/>
                </a:cubicBezTo>
                <a:cubicBezTo>
                  <a:pt x="6096732" y="6091724"/>
                  <a:pt x="6094952" y="6151347"/>
                  <a:pt x="6084019" y="6209190"/>
                </a:cubicBezTo>
                <a:cubicBezTo>
                  <a:pt x="6065713" y="6304790"/>
                  <a:pt x="6072196" y="6399882"/>
                  <a:pt x="6086816" y="6494211"/>
                </a:cubicBezTo>
                <a:cubicBezTo>
                  <a:pt x="6096897" y="6573081"/>
                  <a:pt x="6097965" y="6652829"/>
                  <a:pt x="6089994" y="6731941"/>
                </a:cubicBezTo>
                <a:lnTo>
                  <a:pt x="6081268" y="6858000"/>
                </a:lnTo>
                <a:lnTo>
                  <a:pt x="3299791" y="6858000"/>
                </a:lnTo>
                <a:lnTo>
                  <a:pt x="205835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1142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69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1ED6-2D05-D955-ABF1-0DB9F0D35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C6EDA6C-3B2E-FD12-EFBE-58281411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5" y="487795"/>
            <a:ext cx="8652420" cy="4866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839A8C-3033-5347-1888-54BA60929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sz="5400" dirty="0"/>
              <a:t>Problem</a:t>
            </a:r>
            <a:br>
              <a:rPr lang="de-DE" sz="5400" dirty="0"/>
            </a:br>
            <a:r>
              <a:rPr lang="de-DE" sz="5400" dirty="0" err="1"/>
              <a:t>coronary</a:t>
            </a:r>
            <a:r>
              <a:rPr lang="de-DE" sz="5400" dirty="0"/>
              <a:t> </a:t>
            </a:r>
            <a:r>
              <a:rPr lang="de-DE" sz="5400" dirty="0" err="1"/>
              <a:t>heart</a:t>
            </a:r>
            <a:r>
              <a:rPr lang="de-DE" sz="5400" dirty="0"/>
              <a:t> </a:t>
            </a:r>
            <a:r>
              <a:rPr lang="de-DE" sz="5400" dirty="0" err="1"/>
              <a:t>disease</a:t>
            </a:r>
            <a:endParaRPr lang="de-DE" sz="5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66EDA12-A7F2-5017-5905-845C98D71781}"/>
              </a:ext>
            </a:extLst>
          </p:cNvPr>
          <p:cNvGrpSpPr/>
          <p:nvPr/>
        </p:nvGrpSpPr>
        <p:grpSpPr>
          <a:xfrm>
            <a:off x="7517442" y="362539"/>
            <a:ext cx="4478096" cy="6371315"/>
            <a:chOff x="7517442" y="362539"/>
            <a:chExt cx="4478096" cy="6371315"/>
          </a:xfrm>
        </p:grpSpPr>
        <p:pic>
          <p:nvPicPr>
            <p:cNvPr id="50" name="Picture 5" descr="Ein Bild, das Text, Screenshot, Schrift, Zahl enthält.&#10;&#10;Beschreibung automatisch generiert.">
              <a:extLst>
                <a:ext uri="{FF2B5EF4-FFF2-40B4-BE49-F238E27FC236}">
                  <a16:creationId xmlns:a16="http://schemas.microsoft.com/office/drawing/2014/main" id="{B69F8EBF-1636-9655-2C49-5A71FD2CB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1572" y="362539"/>
              <a:ext cx="4292474" cy="6065686"/>
            </a:xfrm>
            <a:prstGeom prst="rect">
              <a:avLst/>
            </a:prstGeom>
          </p:spPr>
        </p:pic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DBF3A7FC-EE28-24AC-CC89-A1EC623549A4}"/>
                </a:ext>
              </a:extLst>
            </p:cNvPr>
            <p:cNvSpPr txBox="1"/>
            <p:nvPr/>
          </p:nvSpPr>
          <p:spPr>
            <a:xfrm>
              <a:off x="7517442" y="6333744"/>
              <a:ext cx="4478096" cy="40011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GB" sz="1000" b="0" i="1" u="sng" strike="noStrike" dirty="0">
                  <a:solidFill>
                    <a:srgbClr val="467886"/>
                  </a:solidFill>
                  <a:effectLst/>
                  <a:latin typeface="Aptos"/>
                  <a:hlinkClick r:id="rId5"/>
                </a:rPr>
                <a:t>https://www.who.int/news-room/fact-sheets/detail/the-top-10-causes-of-death</a:t>
              </a:r>
              <a:r>
                <a:rPr lang="en-GB" sz="1000" b="0" i="1" dirty="0">
                  <a:solidFill>
                    <a:srgbClr val="000000"/>
                  </a:solidFill>
                  <a:effectLst/>
                  <a:latin typeface="Aptos"/>
                </a:rPr>
                <a:t> </a:t>
              </a:r>
              <a:endParaRPr lang="de-DE" sz="1000" i="1" dirty="0">
                <a:latin typeface="Aptos"/>
              </a:endParaRP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87C7F47-E451-4BB3-C614-3F53878991D3}"/>
              </a:ext>
            </a:extLst>
          </p:cNvPr>
          <p:cNvGrpSpPr/>
          <p:nvPr/>
        </p:nvGrpSpPr>
        <p:grpSpPr>
          <a:xfrm>
            <a:off x="838200" y="3554858"/>
            <a:ext cx="5209710" cy="3185386"/>
            <a:chOff x="838200" y="3554858"/>
            <a:chExt cx="5209710" cy="3185386"/>
          </a:xfrm>
        </p:grpSpPr>
        <p:pic>
          <p:nvPicPr>
            <p:cNvPr id="5" name="Picture 4" descr="A blood vessel with red cells&#10;&#10;Description automatically generated">
              <a:extLst>
                <a:ext uri="{FF2B5EF4-FFF2-40B4-BE49-F238E27FC236}">
                  <a16:creationId xmlns:a16="http://schemas.microsoft.com/office/drawing/2014/main" id="{806B1AE0-7608-D20B-984E-A33D395AE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3554858"/>
              <a:ext cx="5209710" cy="29350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A8F388-E02B-FE22-4E7B-D222E160D39C}"/>
                </a:ext>
              </a:extLst>
            </p:cNvPr>
            <p:cNvSpPr txBox="1"/>
            <p:nvPr/>
          </p:nvSpPr>
          <p:spPr>
            <a:xfrm>
              <a:off x="1353671" y="6494023"/>
              <a:ext cx="4178931" cy="24622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GB" sz="1000" i="1" dirty="0">
                  <a:hlinkClick r:id="rId7"/>
                </a:rPr>
                <a:t>https://www.youtube.com/watch?v=SVTScKUGogc</a:t>
              </a:r>
              <a:endParaRPr lang="en-GB" sz="1000" i="1" dirty="0"/>
            </a:p>
          </p:txBody>
        </p:sp>
      </p:grp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E4E0D195-871A-548A-CF71-BB9C2927C1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9058126"/>
              </p:ext>
            </p:extLst>
          </p:nvPr>
        </p:nvGraphicFramePr>
        <p:xfrm>
          <a:off x="672897" y="2053754"/>
          <a:ext cx="7103978" cy="113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328150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853BBD-ED99-B934-5D99-D2B04E65D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CC77-C84F-DAFC-EEB2-0DC6178B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409" y="51262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890A2-0A6A-9ADA-6739-6A025D48C83F}"/>
              </a:ext>
            </a:extLst>
          </p:cNvPr>
          <p:cNvSpPr txBox="1"/>
          <p:nvPr/>
        </p:nvSpPr>
        <p:spPr>
          <a:xfrm>
            <a:off x="2702488" y="2704519"/>
            <a:ext cx="3706734" cy="370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Web app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Machine learning with personalized evaluation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Educate users on risk </a:t>
            </a:r>
            <a:br>
              <a:rPr lang="en-US" sz="2000"/>
            </a:br>
            <a:r>
              <a:rPr lang="en-US" sz="2000"/>
              <a:t>factors and offer recommendations.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/>
              <a:t>Accessible on mobile devices</a:t>
            </a:r>
            <a:endParaRPr lang="en-US" sz="200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FD3A487-A12F-2333-E19A-817FFC94E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5909" r="15909"/>
          <a:stretch/>
        </p:blipFill>
        <p:spPr>
          <a:xfrm>
            <a:off x="6308030" y="10"/>
            <a:ext cx="605730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76A9EE21-9D70-A08E-9390-C7B0A84FF1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841" r="11841"/>
          <a:stretch/>
        </p:blipFill>
        <p:spPr>
          <a:xfrm flipH="1">
            <a:off x="-13651" y="0"/>
            <a:ext cx="2600948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205D6B-35E1-FA3A-936B-C60A9F3C7A21}"/>
              </a:ext>
            </a:extLst>
          </p:cNvPr>
          <p:cNvCxnSpPr>
            <a:cxnSpLocks/>
          </p:cNvCxnSpPr>
          <p:nvPr/>
        </p:nvCxnSpPr>
        <p:spPr>
          <a:xfrm>
            <a:off x="2540000" y="2586994"/>
            <a:ext cx="3117916" cy="0"/>
          </a:xfrm>
          <a:prstGeom prst="straightConnector1">
            <a:avLst/>
          </a:prstGeom>
          <a:ln w="127000">
            <a:solidFill>
              <a:srgbClr val="E9713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Text, Screenshot, 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2E462354-88D9-BE38-C497-C989F15FD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651" y="870318"/>
            <a:ext cx="2266229" cy="5117353"/>
          </a:xfrm>
          <a:prstGeom prst="rect">
            <a:avLst/>
          </a:prstGeom>
        </p:spPr>
      </p:pic>
      <p:pic>
        <p:nvPicPr>
          <p:cNvPr id="4" name="Grafik 3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E47C85F5-28A1-1B84-2F76-12344E7FC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2534" y="963705"/>
            <a:ext cx="4826114" cy="454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5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D51CA8-0A8B-BA3F-C83F-495B8B676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78D8F09-B78E-2B96-992A-5DD5DDCB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A5A37-DA76-79B3-393A-1CE61904B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H" sz="5400"/>
              <a:t>Methods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8A8CE894-07F5-C783-B727-C9A8657AB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3">
            <a:extLst>
              <a:ext uri="{FF2B5EF4-FFF2-40B4-BE49-F238E27FC236}">
                <a16:creationId xmlns:a16="http://schemas.microsoft.com/office/drawing/2014/main" id="{BF7B4E7C-7088-7BD4-D3A8-B775B4889B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972694"/>
              </p:ext>
            </p:extLst>
          </p:nvPr>
        </p:nvGraphicFramePr>
        <p:xfrm>
          <a:off x="3883532" y="2002218"/>
          <a:ext cx="44218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3096C7-EC75-6FC1-53D8-D302129B7B38}"/>
              </a:ext>
            </a:extLst>
          </p:cNvPr>
          <p:cNvSpPr txBox="1"/>
          <p:nvPr/>
        </p:nvSpPr>
        <p:spPr>
          <a:xfrm>
            <a:off x="12241573" y="2626951"/>
            <a:ext cx="4149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H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err="1"/>
              <a:t>hyperparmeter</a:t>
            </a:r>
            <a:r>
              <a:rPr lang="en-CH"/>
              <a:t>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/>
              <a:t>Weighted Score for model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E68AF-5E3A-778F-48FE-2314C38922A6}"/>
              </a:ext>
            </a:extLst>
          </p:cNvPr>
          <p:cNvSpPr txBox="1"/>
          <p:nvPr/>
        </p:nvSpPr>
        <p:spPr>
          <a:xfrm>
            <a:off x="12417121" y="4756015"/>
            <a:ext cx="4149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/>
              <a:t>Webapp form 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/>
              <a:t>Predict risk with pre-trained model in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19C3F7-1E6E-DDFE-D494-065D18D34772}"/>
              </a:ext>
            </a:extLst>
          </p:cNvPr>
          <p:cNvSpPr txBox="1"/>
          <p:nvPr/>
        </p:nvSpPr>
        <p:spPr>
          <a:xfrm>
            <a:off x="-3499596" y="5218598"/>
            <a:ext cx="4149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/>
              <a:t>Included in app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/>
              <a:t>Optimized prompt engineering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284CD0-3490-707B-A830-38B03BBF3251}"/>
              </a:ext>
            </a:extLst>
          </p:cNvPr>
          <p:cNvSpPr txBox="1"/>
          <p:nvPr/>
        </p:nvSpPr>
        <p:spPr>
          <a:xfrm>
            <a:off x="-3059109" y="3019429"/>
            <a:ext cx="4149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/>
              <a:t>Handling missing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err="1"/>
              <a:t>Adress</a:t>
            </a:r>
            <a:r>
              <a:rPr lang="en-CH"/>
              <a:t> class imbalance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4B56B1-0F12-55F2-BF5A-63C2D30EFFCD}"/>
              </a:ext>
            </a:extLst>
          </p:cNvPr>
          <p:cNvGrpSpPr/>
          <p:nvPr/>
        </p:nvGrpSpPr>
        <p:grpSpPr>
          <a:xfrm>
            <a:off x="500354" y="2370512"/>
            <a:ext cx="3632046" cy="1729263"/>
            <a:chOff x="447432" y="2283049"/>
            <a:chExt cx="3632046" cy="172926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6BBFC9-C813-100F-8C1C-570AE7197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7432" y="2283049"/>
              <a:ext cx="2291175" cy="172926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20EDEA7-03BF-3322-1054-1004AEB39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76785" y="2833855"/>
              <a:ext cx="1302693" cy="116373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84A5E8-2B6D-FA29-16F0-A571808FCBEA}"/>
                </a:ext>
              </a:extLst>
            </p:cNvPr>
            <p:cNvSpPr txBox="1"/>
            <p:nvPr/>
          </p:nvSpPr>
          <p:spPr>
            <a:xfrm>
              <a:off x="3155545" y="2530572"/>
              <a:ext cx="781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/>
                <a:t>Target</a:t>
              </a:r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0A5BC26-F373-2969-CE43-F863FA56B5B3}"/>
              </a:ext>
            </a:extLst>
          </p:cNvPr>
          <p:cNvGrpSpPr/>
          <p:nvPr/>
        </p:nvGrpSpPr>
        <p:grpSpPr>
          <a:xfrm>
            <a:off x="5404587" y="2069571"/>
            <a:ext cx="6662910" cy="2209682"/>
            <a:chOff x="5361725" y="2132358"/>
            <a:chExt cx="6678097" cy="2144575"/>
          </a:xfrm>
        </p:grpSpPr>
        <p:pic>
          <p:nvPicPr>
            <p:cNvPr id="25" name="Content Placeholder 4">
              <a:extLst>
                <a:ext uri="{FF2B5EF4-FFF2-40B4-BE49-F238E27FC236}">
                  <a16:creationId xmlns:a16="http://schemas.microsoft.com/office/drawing/2014/main" id="{557617B9-D5C5-F26E-DF66-024551974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8269169" y="2132358"/>
              <a:ext cx="3770653" cy="2144575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BEC41F-B87E-7D1E-CFA6-41E689D5B875}"/>
                </a:ext>
              </a:extLst>
            </p:cNvPr>
            <p:cNvCxnSpPr>
              <a:cxnSpLocks/>
            </p:cNvCxnSpPr>
            <p:nvPr/>
          </p:nvCxnSpPr>
          <p:spPr>
            <a:xfrm>
              <a:off x="5361725" y="2691250"/>
              <a:ext cx="1465500" cy="0"/>
            </a:xfrm>
            <a:prstGeom prst="straightConnector1">
              <a:avLst/>
            </a:prstGeom>
            <a:ln w="127000">
              <a:solidFill>
                <a:srgbClr val="E9713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DB8CB82-B99C-5AF8-B24C-E8581DE6FF1D}"/>
              </a:ext>
            </a:extLst>
          </p:cNvPr>
          <p:cNvGrpSpPr/>
          <p:nvPr/>
        </p:nvGrpSpPr>
        <p:grpSpPr>
          <a:xfrm>
            <a:off x="5404587" y="4295957"/>
            <a:ext cx="6657600" cy="1956658"/>
            <a:chOff x="5404587" y="4480317"/>
            <a:chExt cx="6657600" cy="176759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F4BD4BA-E7C6-C1CF-A34B-D32A41969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8282823" y="4480317"/>
              <a:ext cx="3779364" cy="1767598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424E9E5-A581-D5C8-F5B4-92C5B538C0C8}"/>
                </a:ext>
              </a:extLst>
            </p:cNvPr>
            <p:cNvCxnSpPr>
              <a:cxnSpLocks/>
            </p:cNvCxnSpPr>
            <p:nvPr/>
          </p:nvCxnSpPr>
          <p:spPr>
            <a:xfrm>
              <a:off x="5404587" y="5679782"/>
              <a:ext cx="1465500" cy="0"/>
            </a:xfrm>
            <a:prstGeom prst="straightConnector1">
              <a:avLst/>
            </a:prstGeom>
            <a:ln w="127000">
              <a:solidFill>
                <a:srgbClr val="E9713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2C1428B-BBB3-B480-412C-16FFFB360105}"/>
              </a:ext>
            </a:extLst>
          </p:cNvPr>
          <p:cNvGrpSpPr/>
          <p:nvPr/>
        </p:nvGrpSpPr>
        <p:grpSpPr>
          <a:xfrm>
            <a:off x="545046" y="3757491"/>
            <a:ext cx="5913527" cy="2560771"/>
            <a:chOff x="545046" y="3757491"/>
            <a:chExt cx="5913527" cy="2560771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7CBDAF9D-FF40-1671-FCB7-B01E83111EF6}"/>
                </a:ext>
              </a:extLst>
            </p:cNvPr>
            <p:cNvGrpSpPr/>
            <p:nvPr/>
          </p:nvGrpSpPr>
          <p:grpSpPr>
            <a:xfrm>
              <a:off x="545046" y="3757491"/>
              <a:ext cx="5913527" cy="2273534"/>
              <a:chOff x="657853" y="3519956"/>
              <a:chExt cx="4215041" cy="2358527"/>
            </a:xfrm>
          </p:grpSpPr>
          <p:pic>
            <p:nvPicPr>
              <p:cNvPr id="3" name="Picture 23">
                <a:extLst>
                  <a:ext uri="{FF2B5EF4-FFF2-40B4-BE49-F238E27FC236}">
                    <a16:creationId xmlns:a16="http://schemas.microsoft.com/office/drawing/2014/main" id="{53A4D63F-FD30-65CC-6D07-4E84E5BFB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853" y="4863382"/>
                <a:ext cx="788622" cy="1015101"/>
              </a:xfrm>
              <a:prstGeom prst="rect">
                <a:avLst/>
              </a:prstGeom>
            </p:spPr>
          </p:pic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4B2428D8-C383-2D8B-74F9-F2AB6687624F}"/>
                  </a:ext>
                </a:extLst>
              </p:cNvPr>
              <p:cNvGrpSpPr/>
              <p:nvPr/>
            </p:nvGrpSpPr>
            <p:grpSpPr>
              <a:xfrm>
                <a:off x="1549007" y="3519956"/>
                <a:ext cx="3323887" cy="2173333"/>
                <a:chOff x="1935336" y="3502012"/>
                <a:chExt cx="3323887" cy="2173333"/>
              </a:xfrm>
            </p:grpSpPr>
            <p:grpSp>
              <p:nvGrpSpPr>
                <p:cNvPr id="10" name="Gruppieren 9">
                  <a:extLst>
                    <a:ext uri="{FF2B5EF4-FFF2-40B4-BE49-F238E27FC236}">
                      <a16:creationId xmlns:a16="http://schemas.microsoft.com/office/drawing/2014/main" id="{C64863A5-6AAB-F803-150D-C17DFFFD5B11}"/>
                    </a:ext>
                  </a:extLst>
                </p:cNvPr>
                <p:cNvGrpSpPr/>
                <p:nvPr/>
              </p:nvGrpSpPr>
              <p:grpSpPr>
                <a:xfrm>
                  <a:off x="2017958" y="3502012"/>
                  <a:ext cx="3241265" cy="1915444"/>
                  <a:chOff x="3386725" y="3982125"/>
                  <a:chExt cx="2497512" cy="1399036"/>
                </a:xfrm>
              </p:grpSpPr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A46755C3-33B8-E956-58AF-2D49EDD7F9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73549" y="3982125"/>
                    <a:ext cx="510688" cy="756584"/>
                  </a:xfrm>
                  <a:prstGeom prst="straightConnector1">
                    <a:avLst/>
                  </a:prstGeom>
                  <a:ln w="127000">
                    <a:solidFill>
                      <a:srgbClr val="E97132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A9674BC-528B-8509-4909-AF956CF2BEFD}"/>
                      </a:ext>
                    </a:extLst>
                  </p:cNvPr>
                  <p:cNvSpPr txBox="1"/>
                  <p:nvPr/>
                </p:nvSpPr>
                <p:spPr>
                  <a:xfrm>
                    <a:off x="3386725" y="4751512"/>
                    <a:ext cx="1335267" cy="6296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CH" sz="1600"/>
                      <a:t>«</a:t>
                    </a:r>
                    <a:r>
                      <a:rPr lang="de-CH" sz="1600" err="1"/>
                      <a:t>Consider</a:t>
                    </a:r>
                    <a:r>
                      <a:rPr lang="de-CH" sz="1600"/>
                      <a:t> </a:t>
                    </a:r>
                    <a:r>
                      <a:rPr lang="de-CH" sz="1600" err="1"/>
                      <a:t>stop</a:t>
                    </a:r>
                    <a:r>
                      <a:rPr lang="de-CH" sz="1600"/>
                      <a:t> </a:t>
                    </a:r>
                    <a:r>
                      <a:rPr lang="de-CH" sz="1600" err="1"/>
                      <a:t>smoking</a:t>
                    </a:r>
                    <a:r>
                      <a:rPr lang="de-CH" sz="1600"/>
                      <a:t>,</a:t>
                    </a:r>
                  </a:p>
                  <a:p>
                    <a:r>
                      <a:rPr lang="de-CH" sz="1600" err="1"/>
                      <a:t>it</a:t>
                    </a:r>
                    <a:r>
                      <a:rPr lang="de-CH" sz="1600"/>
                      <a:t> </a:t>
                    </a:r>
                    <a:r>
                      <a:rPr lang="de-CH" sz="1600" err="1"/>
                      <a:t>has</a:t>
                    </a:r>
                    <a:r>
                      <a:rPr lang="de-CH" sz="1600"/>
                      <a:t> a </a:t>
                    </a:r>
                    <a:r>
                      <a:rPr lang="de-CH" sz="1600" err="1"/>
                      <a:t>big</a:t>
                    </a:r>
                    <a:r>
                      <a:rPr lang="de-CH" sz="1600"/>
                      <a:t> </a:t>
                    </a:r>
                    <a:r>
                      <a:rPr lang="de-CH" sz="1600" err="1"/>
                      <a:t>impact</a:t>
                    </a:r>
                    <a:r>
                      <a:rPr lang="de-CH" sz="1600"/>
                      <a:t> on </a:t>
                    </a:r>
                  </a:p>
                  <a:p>
                    <a:r>
                      <a:rPr lang="de-CH" sz="1600"/>
                      <a:t>Health.»</a:t>
                    </a:r>
                    <a:endParaRPr lang="en-GB" sz="1600"/>
                  </a:p>
                </p:txBody>
              </p:sp>
            </p:grpSp>
            <p:sp>
              <p:nvSpPr>
                <p:cNvPr id="9" name="Sprechblase: oval 8">
                  <a:extLst>
                    <a:ext uri="{FF2B5EF4-FFF2-40B4-BE49-F238E27FC236}">
                      <a16:creationId xmlns:a16="http://schemas.microsoft.com/office/drawing/2014/main" id="{BB725E6E-1BA9-F186-5249-FB1B73838BD0}"/>
                    </a:ext>
                  </a:extLst>
                </p:cNvPr>
                <p:cNvSpPr/>
                <p:nvPr/>
              </p:nvSpPr>
              <p:spPr>
                <a:xfrm>
                  <a:off x="1935336" y="4180742"/>
                  <a:ext cx="1732906" cy="1494603"/>
                </a:xfrm>
                <a:prstGeom prst="wedgeEllipseCallout">
                  <a:avLst>
                    <a:gd name="adj1" fmla="val -57893"/>
                    <a:gd name="adj2" fmla="val 22603"/>
                  </a:avLst>
                </a:prstGeom>
                <a:noFill/>
                <a:ln>
                  <a:solidFill>
                    <a:srgbClr val="15608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6340913-690F-FD03-A805-5AA539C9CD65}"/>
                </a:ext>
              </a:extLst>
            </p:cNvPr>
            <p:cNvSpPr txBox="1"/>
            <p:nvPr/>
          </p:nvSpPr>
          <p:spPr>
            <a:xfrm>
              <a:off x="545046" y="6072041"/>
              <a:ext cx="18085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i="1" dirty="0"/>
                <a:t>https://huggingface.co/brand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297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6EB617-436E-5853-9D16-20CD7BBAC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8F3B9-B61E-EE45-3CA6-86EA53205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sz="5400" err="1"/>
              <a:t>Results</a:t>
            </a:r>
            <a:endParaRPr lang="en-CH" sz="540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1CB671FB-1C1F-D15A-0153-2F1C2F8FB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290367"/>
              </p:ext>
            </p:extLst>
          </p:nvPr>
        </p:nvGraphicFramePr>
        <p:xfrm>
          <a:off x="5743340" y="2248630"/>
          <a:ext cx="5519956" cy="773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263">
                  <a:extLst>
                    <a:ext uri="{9D8B030D-6E8A-4147-A177-3AD203B41FA5}">
                      <a16:colId xmlns:a16="http://schemas.microsoft.com/office/drawing/2014/main" val="38773354"/>
                    </a:ext>
                  </a:extLst>
                </a:gridCol>
                <a:gridCol w="1781263">
                  <a:extLst>
                    <a:ext uri="{9D8B030D-6E8A-4147-A177-3AD203B41FA5}">
                      <a16:colId xmlns:a16="http://schemas.microsoft.com/office/drawing/2014/main" val="1332173408"/>
                    </a:ext>
                  </a:extLst>
                </a:gridCol>
                <a:gridCol w="1957430">
                  <a:extLst>
                    <a:ext uri="{9D8B030D-6E8A-4147-A177-3AD203B41FA5}">
                      <a16:colId xmlns:a16="http://schemas.microsoft.com/office/drawing/2014/main" val="2849284674"/>
                    </a:ext>
                  </a:extLst>
                </a:gridCol>
              </a:tblGrid>
              <a:tr h="402291">
                <a:tc>
                  <a:txBody>
                    <a:bodyPr/>
                    <a:lstStyle/>
                    <a:p>
                      <a:pPr algn="ctr"/>
                      <a:r>
                        <a:rPr lang="de-DE" err="1"/>
                        <a:t>Accuracy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64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646927"/>
                  </a:ext>
                </a:extLst>
              </a:tr>
            </a:tbl>
          </a:graphicData>
        </a:graphic>
      </p:graphicFrame>
      <p:pic>
        <p:nvPicPr>
          <p:cNvPr id="5" name="Grafik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23D70F7E-1BB3-3A40-51BA-619105B51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09" y="2038090"/>
            <a:ext cx="5193884" cy="4043451"/>
          </a:xfrm>
          <a:prstGeom prst="rect">
            <a:avLst/>
          </a:prstGeom>
        </p:spPr>
      </p:pic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B0000CE5-C5D2-D33A-602C-49A7FB0AF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176837"/>
              </p:ext>
            </p:extLst>
          </p:nvPr>
        </p:nvGraphicFramePr>
        <p:xfrm>
          <a:off x="6731507" y="4067436"/>
          <a:ext cx="3754549" cy="886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4549">
                  <a:extLst>
                    <a:ext uri="{9D8B030D-6E8A-4147-A177-3AD203B41FA5}">
                      <a16:colId xmlns:a16="http://schemas.microsoft.com/office/drawing/2014/main" val="1645423650"/>
                    </a:ext>
                  </a:extLst>
                </a:gridCol>
              </a:tblGrid>
              <a:tr h="429195"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F1-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42553"/>
                  </a:ext>
                </a:extLst>
              </a:tr>
              <a:tr h="429195">
                <a:tc>
                  <a:txBody>
                    <a:bodyPr/>
                    <a:lstStyle/>
                    <a:p>
                      <a:pPr algn="ctr"/>
                      <a:r>
                        <a:rPr lang="de-DE" sz="2400"/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55189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710B4A-6FB8-45EB-B851-9922115ECC9B}"/>
              </a:ext>
            </a:extLst>
          </p:cNvPr>
          <p:cNvCxnSpPr/>
          <p:nvPr/>
        </p:nvCxnSpPr>
        <p:spPr>
          <a:xfrm flipV="1">
            <a:off x="6739127" y="3014141"/>
            <a:ext cx="774193" cy="10456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A5CC04-C6AD-86D8-EDBD-DBB8ECA7CBBF}"/>
              </a:ext>
            </a:extLst>
          </p:cNvPr>
          <p:cNvCxnSpPr/>
          <p:nvPr/>
        </p:nvCxnSpPr>
        <p:spPr>
          <a:xfrm flipV="1">
            <a:off x="10478436" y="3016683"/>
            <a:ext cx="774193" cy="10456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064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023762-F6FC-47CC-74A0-7E44928F2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59A109E-8438-D487-ED75-6EBDC6617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022EBEBD-4C52-9DC9-B401-55A1282F1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C248D33-B4AA-2648-766B-AF19BB3FD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84CE44-2F0D-9297-03B8-033B933E5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H" sz="5400"/>
              <a:t>Impact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AAC6B04B-158A-F209-B022-A8A83E65D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B6AA0DE3-829D-02B5-A555-C10A74F43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49" y="3351458"/>
            <a:ext cx="7110805" cy="2717137"/>
          </a:xfrm>
          <a:prstGeom prst="rect">
            <a:avLst/>
          </a:prstGeom>
        </p:spPr>
      </p:pic>
      <p:pic>
        <p:nvPicPr>
          <p:cNvPr id="6" name="Grafik 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9400B5E6-E0E8-C66C-2DAE-13AD75274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286" y="2920899"/>
            <a:ext cx="7181850" cy="2828925"/>
          </a:xfrm>
          <a:prstGeom prst="rect">
            <a:avLst/>
          </a:prstGeom>
        </p:spPr>
      </p:pic>
      <p:pic>
        <p:nvPicPr>
          <p:cNvPr id="8" name="Grafik 7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1BF11EB0-5EAF-6885-117C-29681FADB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711" y="4067347"/>
            <a:ext cx="10629900" cy="2324100"/>
          </a:xfrm>
          <a:prstGeom prst="rect">
            <a:avLst/>
          </a:prstGeom>
        </p:spPr>
      </p:pic>
      <p:pic>
        <p:nvPicPr>
          <p:cNvPr id="12" name="Grafik 11" descr="Ein Bild, das Text, Screenshot, Schrift, Informationen enthält.&#10;&#10;Automatisch generierte Beschreibung">
            <a:extLst>
              <a:ext uri="{FF2B5EF4-FFF2-40B4-BE49-F238E27FC236}">
                <a16:creationId xmlns:a16="http://schemas.microsoft.com/office/drawing/2014/main" id="{F2EE75D1-FC2A-13DE-88E3-2655D19F2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42" y="1628603"/>
            <a:ext cx="7791450" cy="1866900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2C9B1CDE-F591-49FE-6126-4CCC165BBA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474" y="3307578"/>
            <a:ext cx="5155366" cy="3108824"/>
          </a:xfrm>
          <a:prstGeom prst="rect">
            <a:avLst/>
          </a:prstGeom>
        </p:spPr>
      </p:pic>
      <p:pic>
        <p:nvPicPr>
          <p:cNvPr id="16" name="Grafik 1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92BFF1D6-507E-CFAF-5DBD-3907742C5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3989" y="394755"/>
            <a:ext cx="7711667" cy="2846960"/>
          </a:xfrm>
          <a:prstGeom prst="rect">
            <a:avLst/>
          </a:prstGeom>
        </p:spPr>
      </p:pic>
      <p:pic>
        <p:nvPicPr>
          <p:cNvPr id="20" name="Grafik 19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88D090EE-68EB-9583-6C3A-FDF8BDA300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1087" y="2533532"/>
            <a:ext cx="7229475" cy="20193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6D8D837-B4DE-EADB-5F55-818321F226FD}"/>
              </a:ext>
            </a:extLst>
          </p:cNvPr>
          <p:cNvSpPr txBox="1"/>
          <p:nvPr/>
        </p:nvSpPr>
        <p:spPr>
          <a:xfrm>
            <a:off x="162467" y="6457165"/>
            <a:ext cx="1355955" cy="18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600" i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https://mymhealth.com/myheart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26AEDE-4B75-DC9F-21C0-747FE9DEE986}"/>
              </a:ext>
            </a:extLst>
          </p:cNvPr>
          <p:cNvSpPr txBox="1"/>
          <p:nvPr/>
        </p:nvSpPr>
        <p:spPr>
          <a:xfrm>
            <a:off x="162467" y="6625270"/>
            <a:ext cx="425763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" i="1" dirty="0"/>
              <a:t>https://www.escardio.org/Education/ESC-Prevention-of-CVD-Programme/Risk-assessment/esc-cvd-risk-calculation-app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9FD1612-CA36-B656-179A-7028F6864D6F}"/>
              </a:ext>
            </a:extLst>
          </p:cNvPr>
          <p:cNvSpPr txBox="1"/>
          <p:nvPr/>
        </p:nvSpPr>
        <p:spPr>
          <a:xfrm>
            <a:off x="4299990" y="6625270"/>
            <a:ext cx="431155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" i="1" dirty="0"/>
              <a:t>https://www.thecommunityguide.org/findings/heart-disease-stroke-prevention-clinical-decision-support-systems-cdss</a:t>
            </a:r>
            <a:r>
              <a:rPr lang="de-DE" sz="600" dirty="0"/>
              <a:t>.html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E9954DB-29C4-5025-4002-187FDE9030D2}"/>
              </a:ext>
            </a:extLst>
          </p:cNvPr>
          <p:cNvSpPr txBox="1"/>
          <p:nvPr/>
        </p:nvSpPr>
        <p:spPr>
          <a:xfrm>
            <a:off x="8557624" y="6619476"/>
            <a:ext cx="310423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" i="1" dirty="0"/>
              <a:t>https://www.thelancet.com/journals/lancet/article/PIIS0140-6736(22)02079-7/abstract</a:t>
            </a:r>
          </a:p>
        </p:txBody>
      </p:sp>
      <p:graphicFrame>
        <p:nvGraphicFramePr>
          <p:cNvPr id="25" name="Content Placeholder 3">
            <a:extLst>
              <a:ext uri="{FF2B5EF4-FFF2-40B4-BE49-F238E27FC236}">
                <a16:creationId xmlns:a16="http://schemas.microsoft.com/office/drawing/2014/main" id="{95B9D52E-2DDA-1D00-EE6A-137A9C8D86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5920273"/>
              </p:ext>
            </p:extLst>
          </p:nvPr>
        </p:nvGraphicFramePr>
        <p:xfrm>
          <a:off x="634219" y="0"/>
          <a:ext cx="10515600" cy="6604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7EB32BF6-983E-944B-6299-2DADBDB40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302" y="2681199"/>
            <a:ext cx="5389434" cy="358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8B60B9-682E-6E09-42E0-CD7A02D2E9F7}"/>
              </a:ext>
            </a:extLst>
          </p:cNvPr>
          <p:cNvSpPr txBox="1"/>
          <p:nvPr/>
        </p:nvSpPr>
        <p:spPr>
          <a:xfrm>
            <a:off x="7029652" y="6709206"/>
            <a:ext cx="694182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https://www.management-krankenhaus.de/news/ein-potenzieller-zusammenhang-zwischen-herz-und-hand</a:t>
            </a:r>
          </a:p>
        </p:txBody>
      </p:sp>
    </p:spTree>
    <p:extLst>
      <p:ext uri="{BB962C8B-B14F-4D97-AF65-F5344CB8AC3E}">
        <p14:creationId xmlns:p14="http://schemas.microsoft.com/office/powerpoint/2010/main" val="1924045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5" grpId="0"/>
      <p:bldP spid="11" grpId="0"/>
      <p:bldP spid="15" grpId="0"/>
      <p:bldP spid="21" grpId="0"/>
      <p:bldGraphic spid="25" grpId="0">
        <p:bldAsOne/>
      </p:bldGraphic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4B5EF5-5363-3EEF-D43A-44E4079E1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221862C-A3D2-E129-1108-47C05A915E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76C7B-C90E-D424-57DA-E29C5BC78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H" sz="5400"/>
              <a:t>Timeline - Gantt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45FA7E76-4AC6-D360-42DF-69090F5B9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33A44D-595D-99A1-893A-6FAE7621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205"/>
          <a:stretch/>
        </p:blipFill>
        <p:spPr>
          <a:xfrm>
            <a:off x="535317" y="1915211"/>
            <a:ext cx="11121365" cy="467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86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DFF15-13A2-93BB-BF74-5549D68D8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D088-36EE-D09C-0BAB-61988F0CA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H" sz="5400"/>
              <a:t>Vision</a:t>
            </a:r>
            <a:r>
              <a:rPr lang="de-DE" sz="5400"/>
              <a:t>: </a:t>
            </a:r>
            <a:r>
              <a:rPr lang="de-DE" sz="5400" err="1"/>
              <a:t>Empowering</a:t>
            </a:r>
            <a:r>
              <a:rPr lang="de-DE" sz="5400"/>
              <a:t> </a:t>
            </a:r>
            <a:r>
              <a:rPr lang="de-DE" sz="5400" err="1"/>
              <a:t>citizens</a:t>
            </a:r>
            <a:endParaRPr lang="en-CH" sz="5400"/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A8369F33-A318-F913-AED1-80ADBA77B5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841744"/>
              </p:ext>
            </p:extLst>
          </p:nvPr>
        </p:nvGraphicFramePr>
        <p:xfrm>
          <a:off x="838200" y="1883601"/>
          <a:ext cx="10333383" cy="2342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CB3908-9FC4-54C5-7830-31D14E8D8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1080" y="5825728"/>
            <a:ext cx="7047622" cy="6162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40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Take </a:t>
            </a:r>
            <a:r>
              <a:rPr lang="de-DE" sz="4000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control</a:t>
            </a:r>
            <a:r>
              <a:rPr lang="de-DE" sz="40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4000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of</a:t>
            </a:r>
            <a:r>
              <a:rPr lang="de-DE" sz="40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4000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your</a:t>
            </a:r>
            <a:r>
              <a:rPr lang="de-DE" sz="40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own </a:t>
            </a:r>
            <a:r>
              <a:rPr lang="de-DE" sz="4000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health</a:t>
            </a:r>
            <a:endParaRPr lang="en-CH" sz="4000" i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Grafik 8" descr="Ärztin mit einfarbiger Füllung">
            <a:extLst>
              <a:ext uri="{FF2B5EF4-FFF2-40B4-BE49-F238E27FC236}">
                <a16:creationId xmlns:a16="http://schemas.microsoft.com/office/drawing/2014/main" id="{A491DA66-37A1-27B6-D104-9853282E6B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7646" y="4082653"/>
            <a:ext cx="1206217" cy="1206217"/>
          </a:xfrm>
          <a:prstGeom prst="rect">
            <a:avLst/>
          </a:prstGeom>
        </p:spPr>
      </p:pic>
      <p:pic>
        <p:nvPicPr>
          <p:cNvPr id="11" name="Grafik 10" descr="Psychische Gesundheit Silhouette">
            <a:extLst>
              <a:ext uri="{FF2B5EF4-FFF2-40B4-BE49-F238E27FC236}">
                <a16:creationId xmlns:a16="http://schemas.microsoft.com/office/drawing/2014/main" id="{27A74A39-BA90-817C-DF9C-9983870ED9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26907" y="4082654"/>
            <a:ext cx="1206217" cy="1206217"/>
          </a:xfrm>
          <a:prstGeom prst="rect">
            <a:avLst/>
          </a:prstGeom>
        </p:spPr>
      </p:pic>
      <p:pic>
        <p:nvPicPr>
          <p:cNvPr id="13" name="Grafik 12" descr="Herz, pulsierend Silhouette">
            <a:extLst>
              <a:ext uri="{FF2B5EF4-FFF2-40B4-BE49-F238E27FC236}">
                <a16:creationId xmlns:a16="http://schemas.microsoft.com/office/drawing/2014/main" id="{93F32257-915E-CE46-F932-CAE822146A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36554" y="4082654"/>
            <a:ext cx="1206218" cy="1206218"/>
          </a:xfrm>
          <a:prstGeom prst="rect">
            <a:avLst/>
          </a:prstGeom>
        </p:spPr>
      </p:pic>
      <p:pic>
        <p:nvPicPr>
          <p:cNvPr id="15" name="Grafik 14" descr="Gruppe mit einfarbiger Füllung">
            <a:extLst>
              <a:ext uri="{FF2B5EF4-FFF2-40B4-BE49-F238E27FC236}">
                <a16:creationId xmlns:a16="http://schemas.microsoft.com/office/drawing/2014/main" id="{AF5403B9-E0E1-CD10-8D92-6BE8551D40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32686" y="4099448"/>
            <a:ext cx="1206218" cy="1206218"/>
          </a:xfrm>
          <a:prstGeom prst="rect">
            <a:avLst/>
          </a:prstGeom>
        </p:spPr>
      </p:pic>
      <p:sp>
        <p:nvSpPr>
          <p:cNvPr id="4" name="sketch line">
            <a:extLst>
              <a:ext uri="{FF2B5EF4-FFF2-40B4-BE49-F238E27FC236}">
                <a16:creationId xmlns:a16="http://schemas.microsoft.com/office/drawing/2014/main" id="{9C61F273-BBE3-4962-50EE-4299915F7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9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>
        <p:bldAsOne/>
      </p:bldGraphic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B3709252-8FB5-8E4B-9C26-CEC262327841}">
  <we:reference id="22ff87a5-132f-4d52-9e97-94d888e4dd91" version="3.8.0.0" store="EXCatalog" storeType="EXCatalog"/>
  <we:alternateReferences>
    <we:reference id="WA104380050" version="3.8.0.0" store="de-CH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1DCA143-C942-3E40-86AA-3A1BE66D88DE}">
  <we:reference id="e765dd0b-6697-44aa-9025-1ce65686c598" version="3.7.0.0" store="EXCatalog" storeType="EXCatalog"/>
  <we:alternateReferences>
    <we:reference id="WA104380519" version="3.7.0.0" store="de-CH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DCE0DDCA-B0BE-E148-B031-286BA8F5E2D5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A99056C4BE9BF4E8468DBCB78DC66ED" ma:contentTypeVersion="8" ma:contentTypeDescription="Ein neues Dokument erstellen." ma:contentTypeScope="" ma:versionID="edc040455d1f1b423f57a29741364774">
  <xsd:schema xmlns:xsd="http://www.w3.org/2001/XMLSchema" xmlns:xs="http://www.w3.org/2001/XMLSchema" xmlns:p="http://schemas.microsoft.com/office/2006/metadata/properties" xmlns:ns2="566e9958-9500-45ef-98cf-76aaf73ba8f9" targetNamespace="http://schemas.microsoft.com/office/2006/metadata/properties" ma:root="true" ma:fieldsID="2221e89c9ca025e71492283a5af6a7e8" ns2:_="">
    <xsd:import namespace="566e9958-9500-45ef-98cf-76aaf73ba8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6e9958-9500-45ef-98cf-76aaf73ba8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CF7B21-3F41-415A-BAB6-A477929A12C9}">
  <ds:schemaRefs>
    <ds:schemaRef ds:uri="566e9958-9500-45ef-98cf-76aaf73ba8f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D7792F7-75D4-4CD3-9513-CA94B7D761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228B09-C8F1-4348-81CC-D3974984923E}">
  <ds:schemaRefs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  <ds:schemaRef ds:uri="566e9958-9500-45ef-98cf-76aaf73ba8f9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</Words>
  <Application>Microsoft Office PowerPoint</Application>
  <PresentationFormat>Widescreen</PresentationFormat>
  <Paragraphs>82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ChromAlyze</vt:lpstr>
      <vt:lpstr>Problem coronary heart disease</vt:lpstr>
      <vt:lpstr>Solution</vt:lpstr>
      <vt:lpstr>Methods</vt:lpstr>
      <vt:lpstr>Results</vt:lpstr>
      <vt:lpstr>Impact</vt:lpstr>
      <vt:lpstr>Timeline - Gantt</vt:lpstr>
      <vt:lpstr>Vision: Empowering citizens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Ramon Winkler (s)</dc:creator>
  <cp:lastModifiedBy>Joëlle Höchle</cp:lastModifiedBy>
  <cp:revision>2</cp:revision>
  <dcterms:created xsi:type="dcterms:W3CDTF">2024-11-20T19:09:25Z</dcterms:created>
  <dcterms:modified xsi:type="dcterms:W3CDTF">2024-11-30T17:51:41Z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0x0101007A99056C4BE9BF4E8468DBCB78DC66ED</vt:lpwstr>
  </property>
</Properties>
</file>